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A3B4A-D82F-49D2-B8F9-FD3664BBE162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6EDA5-5CD3-4E64-BE9F-33262EC6F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4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9B9C9-BE4E-D342-C0ED-BD321BEAF1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EBB28E-D6E1-3225-A863-9DC7DBB6A0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F5FFFD-99E2-04B9-E2A8-AEADF01828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67BBF-8AB9-097A-6EBF-78077F1455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84AC86-5877-41F5-8778-97FA0DC5A6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2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4FF3F-CD0D-0617-2AC0-63CFEA4FA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3DBD1-B337-3E02-7646-B9C6D7E3E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D4287-CA01-2CB6-5501-0EA9179A2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9E4F1-B065-166C-6156-2E7B1F11A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7201F-ED02-C77E-89E4-648C60446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7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EF00D-708D-D5CA-A04F-782F247D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5C92C-4982-166B-6F29-CBECE1388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72DBC-D089-D12D-CA2C-1DBDA6BA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52977-2ED1-38ED-BA44-715A2E7CC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D11DE-FC7D-3B5A-9E1D-7F714EFE4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7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4AED28-9431-6D6B-A837-EC072EBE6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EE75DC-CC66-B5BA-34D2-591E1DA5B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22216-F223-E020-37E3-AE49F2657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69364-1DFB-12F3-0A00-3A7AE3823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9BF04-CAC0-3F8A-F27D-F6BB7E778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9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761C1-3846-D3F4-903B-2F234156F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6716A-9CC5-788E-5AE6-368593F69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49658-FE41-44F8-9E7E-BB625290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941AE-CD70-A02D-E91A-E64948CEC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7B3D8-886F-77B7-2E30-673385BD4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0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4661C-106B-F17C-9ABC-D521F3D13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E9A0C-580D-66C9-EE01-26688574B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A6F50-C451-F7F6-C027-86A91637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B9093-4D0B-A6D3-4D0B-5A94F038D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2089B-5D61-6E27-BF26-D72F38C2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3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FE404-F2C6-FE42-A28F-AB95C3748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A6C-436A-259A-2360-C93F9338E3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5029C-025F-FC89-F8D3-0936A9F7D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6E0570-1829-6D4E-B875-5D32019BF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1D297-C35D-31D0-ED8C-C6E8D1B3C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AB924-6537-E87D-A5DB-A1308D0C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1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6F2C6-8CF6-F209-D5B8-C7EA43BEF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A56D7-73FE-4DE8-F228-7E7CF9C8F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9F45A-0155-C519-9B8D-7550A2A7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D91CE6-85C7-25CB-D50E-841B4788F2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65E9AD-1E2E-224A-1F6C-41608E167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3494F2-C584-AF0D-1643-9715BF6D6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2F94F6-2907-BAA7-3F4F-01D4E3F05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51C25A-43AC-EE4D-E94F-E2EE4AA3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8378A-26D8-C2DB-55A9-83AED775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1A6F5-90BF-10E6-D470-5DDB75EFE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48901-F611-3DFC-1386-1877740A7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7F52BD-5CFF-B17A-AB3E-5E45826E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1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A3A56A-781A-E61E-DABD-DEFC369A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6BE5D0-9E10-6491-1190-F12E7F160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9EE70-7B9B-087D-C6B5-261C3858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0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841CA-B9F3-5C24-8747-2DC4D1C2F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652B1-8A99-C5B1-A3E7-060AB553C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7E48B-DADB-449B-B8D0-509DC168B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9BFAE-6DA3-B651-AE4B-C0168ED8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17E1C-7CEA-8875-509A-B8D9C8FA3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F58D2C-CE13-549C-654D-C9DF718AE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7E374-DB47-887A-8172-3A068D97A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43DA24-3BBB-CEDD-316F-706CE8B78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132C4-0DC3-5C24-AB87-8D44C652F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93D2B-8EAB-8239-9C05-C6AC0F4F5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0C1DC-CFD8-EBF4-830A-A12E17EE5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466D5E-980C-1BBB-A804-B9C9D805C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1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944D2-5DF8-7291-91B2-76CAA5858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5C1DF-5078-060E-55C6-39E9935F6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350A0-E835-0C52-0D3C-9D38DE4A8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628858-495A-4FB3-935B-2BE41446349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8614C-C7D0-3686-A15B-E707F78D5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51941-9BD6-A5AB-58E8-D90A0F6F1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5AD788-1AB3-4108-9BEE-E65D2AA24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0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1051636904/0f6f8ddcde?share=cop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7295B-0558-FBC1-F9BB-F348541A0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B3899-2729-61DE-E0E9-22C951CBE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0781" y="2264246"/>
            <a:ext cx="10515600" cy="1164754"/>
          </a:xfrm>
        </p:spPr>
        <p:txBody>
          <a:bodyPr/>
          <a:lstStyle/>
          <a:p>
            <a:r>
              <a:rPr lang="en-US" b="1">
                <a:solidFill>
                  <a:srgbClr val="7030A0"/>
                </a:solidFill>
                <a:latin typeface="Century Gothic"/>
                <a:cs typeface="Arial"/>
              </a:rPr>
              <a:t>YOUR VOICE FOR ADVOCACY</a:t>
            </a:r>
            <a:endParaRPr lang="en-US" b="1">
              <a:solidFill>
                <a:srgbClr val="7030A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E1199B-5AF2-8AB0-623A-F8357AACA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1105" y="6313012"/>
            <a:ext cx="857397" cy="4512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1E9E3A-320A-2634-572F-7AC7EEDA5BAA}"/>
              </a:ext>
            </a:extLst>
          </p:cNvPr>
          <p:cNvSpPr txBox="1"/>
          <p:nvPr/>
        </p:nvSpPr>
        <p:spPr>
          <a:xfrm>
            <a:off x="3049524" y="3253478"/>
            <a:ext cx="6099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u="sng" kern="0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4" tooltip="Protected by Check Point: https://vimeo.com/..."/>
              </a:rPr>
              <a:t>https://vimeo.com/1051636904/0f6f8ddcde?share=copy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890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753963ACA3F428ADF4A9D84B65DFF" ma:contentTypeVersion="" ma:contentTypeDescription="Create a new document." ma:contentTypeScope="" ma:versionID="13b39b11e2902f36f17949cf907cd80d">
  <xsd:schema xmlns:xsd="http://www.w3.org/2001/XMLSchema" xmlns:xs="http://www.w3.org/2001/XMLSchema" xmlns:p="http://schemas.microsoft.com/office/2006/metadata/properties" xmlns:ns2="05ae1422-d464-438b-a558-ba2fb627e429" targetNamespace="http://schemas.microsoft.com/office/2006/metadata/properties" ma:root="true" ma:fieldsID="d486c5e0ab8a0101166b3f6f22dfb139" ns2:_="">
    <xsd:import namespace="05ae1422-d464-438b-a558-ba2fb627e42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e1422-d464-438b-a558-ba2fb627e42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F03331-1716-4422-834B-DC8291DC22EF}"/>
</file>

<file path=customXml/itemProps2.xml><?xml version="1.0" encoding="utf-8"?>
<ds:datastoreItem xmlns:ds="http://schemas.openxmlformats.org/officeDocument/2006/customXml" ds:itemID="{F18C73EA-01A0-4AE2-805E-47508F5B4F3C}"/>
</file>

<file path=customXml/itemProps3.xml><?xml version="1.0" encoding="utf-8"?>
<ds:datastoreItem xmlns:ds="http://schemas.openxmlformats.org/officeDocument/2006/customXml" ds:itemID="{B5730281-E04B-4908-B2F7-9FCF4E3999E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Century Gothic</vt:lpstr>
      <vt:lpstr>Office Theme</vt:lpstr>
      <vt:lpstr>YOUR VOICE FOR ADVOCACY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Edwards</dc:creator>
  <cp:lastModifiedBy>Lisa Edwards</cp:lastModifiedBy>
  <cp:revision>1</cp:revision>
  <dcterms:created xsi:type="dcterms:W3CDTF">2025-02-25T00:15:07Z</dcterms:created>
  <dcterms:modified xsi:type="dcterms:W3CDTF">2025-02-25T00:16:00Z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0x010100AB1753963ACA3F428ADF4A9D84B65DFF</vt:lpwstr>
  </property>
</Properties>
</file>