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4575" r:id="rId5"/>
    <p:sldMasterId id="2147484577" r:id="rId6"/>
  </p:sldMasterIdLst>
  <p:notesMasterIdLst>
    <p:notesMasterId r:id="rId25"/>
  </p:notesMasterIdLst>
  <p:sldIdLst>
    <p:sldId id="261" r:id="rId7"/>
    <p:sldId id="295" r:id="rId8"/>
    <p:sldId id="288" r:id="rId9"/>
    <p:sldId id="284" r:id="rId10"/>
    <p:sldId id="289" r:id="rId11"/>
    <p:sldId id="285" r:id="rId12"/>
    <p:sldId id="264" r:id="rId13"/>
    <p:sldId id="292" r:id="rId14"/>
    <p:sldId id="277" r:id="rId15"/>
    <p:sldId id="293" r:id="rId16"/>
    <p:sldId id="291" r:id="rId17"/>
    <p:sldId id="259" r:id="rId18"/>
    <p:sldId id="278" r:id="rId19"/>
    <p:sldId id="279" r:id="rId20"/>
    <p:sldId id="280" r:id="rId21"/>
    <p:sldId id="294" r:id="rId22"/>
    <p:sldId id="282" r:id="rId23"/>
    <p:sldId id="2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6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55413-3787-42E0-886A-190D36E552ED}" v="68" dt="2025-02-11T20:36:42.9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Edwards" userId="0ce7af35-1975-4404-833d-60b41eb58710" providerId="ADAL" clId="{B3055413-3787-42E0-886A-190D36E552ED}"/>
    <pc:docChg chg="custSel addSld delSld modSld">
      <pc:chgData name="Lisa Edwards" userId="0ce7af35-1975-4404-833d-60b41eb58710" providerId="ADAL" clId="{B3055413-3787-42E0-886A-190D36E552ED}" dt="2025-02-11T20:36:42.951" v="71" actId="20577"/>
      <pc:docMkLst>
        <pc:docMk/>
      </pc:docMkLst>
      <pc:sldChg chg="del">
        <pc:chgData name="Lisa Edwards" userId="0ce7af35-1975-4404-833d-60b41eb58710" providerId="ADAL" clId="{B3055413-3787-42E0-886A-190D36E552ED}" dt="2025-02-02T18:39:38.826" v="3" actId="2696"/>
        <pc:sldMkLst>
          <pc:docMk/>
          <pc:sldMk cId="3754843304" sldId="258"/>
        </pc:sldMkLst>
      </pc:sldChg>
      <pc:sldChg chg="addSp delSp modSp mod">
        <pc:chgData name="Lisa Edwards" userId="0ce7af35-1975-4404-833d-60b41eb58710" providerId="ADAL" clId="{B3055413-3787-42E0-886A-190D36E552ED}" dt="2025-02-11T20:36:42.951" v="71" actId="20577"/>
        <pc:sldMkLst>
          <pc:docMk/>
          <pc:sldMk cId="3809296150" sldId="278"/>
        </pc:sldMkLst>
        <pc:spChg chg="add del mod">
          <ac:chgData name="Lisa Edwards" userId="0ce7af35-1975-4404-833d-60b41eb58710" providerId="ADAL" clId="{B3055413-3787-42E0-886A-190D36E552ED}" dt="2025-02-11T20:36:26.861" v="45" actId="478"/>
          <ac:spMkLst>
            <pc:docMk/>
            <pc:sldMk cId="3809296150" sldId="278"/>
            <ac:spMk id="3" creationId="{BCAE4E99-045D-9AB8-3E93-312211BC997F}"/>
          </ac:spMkLst>
        </pc:spChg>
        <pc:spChg chg="mod">
          <ac:chgData name="Lisa Edwards" userId="0ce7af35-1975-4404-833d-60b41eb58710" providerId="ADAL" clId="{B3055413-3787-42E0-886A-190D36E552ED}" dt="2025-02-11T20:36:42.951" v="71" actId="20577"/>
          <ac:spMkLst>
            <pc:docMk/>
            <pc:sldMk cId="3809296150" sldId="278"/>
            <ac:spMk id="13" creationId="{5B6A1D0A-6EDB-058C-0C9C-73E3D850692A}"/>
          </ac:spMkLst>
        </pc:spChg>
      </pc:sldChg>
      <pc:sldChg chg="modSp mod">
        <pc:chgData name="Lisa Edwards" userId="0ce7af35-1975-4404-833d-60b41eb58710" providerId="ADAL" clId="{B3055413-3787-42E0-886A-190D36E552ED}" dt="2025-01-17T01:52:28.513" v="0" actId="1076"/>
        <pc:sldMkLst>
          <pc:docMk/>
          <pc:sldMk cId="3782333947" sldId="285"/>
        </pc:sldMkLst>
        <pc:spChg chg="mod">
          <ac:chgData name="Lisa Edwards" userId="0ce7af35-1975-4404-833d-60b41eb58710" providerId="ADAL" clId="{B3055413-3787-42E0-886A-190D36E552ED}" dt="2025-01-17T01:52:28.513" v="0" actId="1076"/>
          <ac:spMkLst>
            <pc:docMk/>
            <pc:sldMk cId="3782333947" sldId="285"/>
            <ac:spMk id="5" creationId="{51AA78F4-B5E2-A68E-0801-9BE359543073}"/>
          </ac:spMkLst>
        </pc:spChg>
      </pc:sldChg>
      <pc:sldChg chg="add">
        <pc:chgData name="Lisa Edwards" userId="0ce7af35-1975-4404-833d-60b41eb58710" providerId="ADAL" clId="{B3055413-3787-42E0-886A-190D36E552ED}" dt="2025-02-02T18:39:34.780" v="2"/>
        <pc:sldMkLst>
          <pc:docMk/>
          <pc:sldMk cId="2421890065" sldId="295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EC6B3-CB0D-4DC5-BB95-AAF7625516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210D1-37C5-4DB1-B49F-6C6699448764}">
      <dgm:prSet custT="1"/>
      <dgm:spPr>
        <a:solidFill>
          <a:schemeClr val="lt1">
            <a:hueOff val="0"/>
            <a:satOff val="0"/>
            <a:lumOff val="0"/>
            <a:alpha val="95344"/>
          </a:schemeClr>
        </a:solidFill>
      </dgm:spPr>
      <dgm:t>
        <a:bodyPr/>
        <a:lstStyle/>
        <a:p>
          <a:r>
            <a:rPr lang="en-US" sz="3600" b="1">
              <a:latin typeface="Century Gothic" panose="020B0502020202020204" pitchFamily="34" charset="0"/>
            </a:rPr>
            <a:t>Q1: What is the REALTOR</a:t>
          </a:r>
          <a:r>
            <a:rPr lang="en-US" sz="3600" b="0" i="0" baseline="30000">
              <a:latin typeface="Century Gothic" panose="020B0502020202020204" pitchFamily="34" charset="0"/>
            </a:rPr>
            <a:t>®</a:t>
          </a:r>
          <a:r>
            <a:rPr lang="en-US" sz="3600" b="1">
              <a:latin typeface="Century Gothic" panose="020B0502020202020204" pitchFamily="34" charset="0"/>
            </a:rPr>
            <a:t> Action Fund (RAF)?</a:t>
          </a:r>
          <a:endParaRPr lang="en-US" sz="3600">
            <a:latin typeface="Century Gothic" panose="020B0502020202020204" pitchFamily="34" charset="0"/>
          </a:endParaRPr>
        </a:p>
      </dgm:t>
    </dgm:pt>
    <dgm:pt modelId="{2CB85C70-3487-44A3-9D6F-ACF1F758E1AF}" type="parTrans" cxnId="{F7CD2323-F00C-46CF-84F4-07F4F3EB11BB}">
      <dgm:prSet/>
      <dgm:spPr/>
      <dgm:t>
        <a:bodyPr/>
        <a:lstStyle/>
        <a:p>
          <a:endParaRPr lang="en-US"/>
        </a:p>
      </dgm:t>
    </dgm:pt>
    <dgm:pt modelId="{E130283B-26F8-4FF4-9A5A-406F1FE94E0F}" type="sibTrans" cxnId="{F7CD2323-F00C-46CF-84F4-07F4F3EB11BB}">
      <dgm:prSet/>
      <dgm:spPr/>
      <dgm:t>
        <a:bodyPr/>
        <a:lstStyle/>
        <a:p>
          <a:endParaRPr lang="en-US"/>
        </a:p>
      </dgm:t>
    </dgm:pt>
    <dgm:pt modelId="{A1E34E5A-AE6D-4488-9C13-B895DF23B585}">
      <dgm:prSet custT="1"/>
      <dgm:spPr>
        <a:solidFill>
          <a:schemeClr val="lt1">
            <a:hueOff val="0"/>
            <a:satOff val="0"/>
            <a:lumOff val="0"/>
            <a:alpha val="95344"/>
          </a:schemeClr>
        </a:solidFill>
      </dgm:spPr>
      <dgm:t>
        <a:bodyPr/>
        <a:lstStyle/>
        <a:p>
          <a:pPr rtl="0"/>
          <a:r>
            <a:rPr lang="en-US" sz="2800" b="1">
              <a:latin typeface="Century Gothic" panose="020B0502020202020204" pitchFamily="34" charset="0"/>
            </a:rPr>
            <a:t>A1: RAF is the money raised to advance the goals of the RPC </a:t>
          </a:r>
          <a:r>
            <a:rPr lang="en-US" sz="2800" b="0" i="0">
              <a:latin typeface="Century Gothic" panose="020B0502020202020204" pitchFamily="34" charset="0"/>
            </a:rPr>
            <a:t>&amp; </a:t>
          </a:r>
          <a:r>
            <a:rPr lang="en-US" sz="2800" b="1">
              <a:latin typeface="Century Gothic" panose="020B0502020202020204" pitchFamily="34" charset="0"/>
            </a:rPr>
            <a:t>protects homeownership.</a:t>
          </a:r>
          <a:endParaRPr lang="en-US" sz="2800">
            <a:latin typeface="Century Gothic" panose="020B0502020202020204" pitchFamily="34" charset="0"/>
          </a:endParaRPr>
        </a:p>
      </dgm:t>
    </dgm:pt>
    <dgm:pt modelId="{0A88CF45-6C49-47DE-B7A7-7348E40672F9}" type="parTrans" cxnId="{60170FDE-C240-43D4-B81C-CD56476BA02E}">
      <dgm:prSet/>
      <dgm:spPr/>
      <dgm:t>
        <a:bodyPr/>
        <a:lstStyle/>
        <a:p>
          <a:endParaRPr lang="en-US"/>
        </a:p>
      </dgm:t>
    </dgm:pt>
    <dgm:pt modelId="{88C44592-E4A3-4053-8545-9008448788E6}" type="sibTrans" cxnId="{60170FDE-C240-43D4-B81C-CD56476BA02E}">
      <dgm:prSet/>
      <dgm:spPr/>
      <dgm:t>
        <a:bodyPr/>
        <a:lstStyle/>
        <a:p>
          <a:endParaRPr lang="en-US"/>
        </a:p>
      </dgm:t>
    </dgm:pt>
    <dgm:pt modelId="{5F02F58D-A461-4178-8744-9CE355389ECB}" type="pres">
      <dgm:prSet presAssocID="{74BEC6B3-CB0D-4DC5-BB95-AAF7625516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C2717F-87A7-4968-8D78-FBED007F23C3}" type="pres">
      <dgm:prSet presAssocID="{6C5210D1-37C5-4DB1-B49F-6C6699448764}" presName="hierRoot1" presStyleCnt="0"/>
      <dgm:spPr/>
    </dgm:pt>
    <dgm:pt modelId="{D8164D2A-786B-459A-ABF7-690834159AEA}" type="pres">
      <dgm:prSet presAssocID="{6C5210D1-37C5-4DB1-B49F-6C6699448764}" presName="composite" presStyleCnt="0"/>
      <dgm:spPr/>
    </dgm:pt>
    <dgm:pt modelId="{C3CD2F53-70E5-4146-91AF-DF1AEDF0EF9E}" type="pres">
      <dgm:prSet presAssocID="{6C5210D1-37C5-4DB1-B49F-6C6699448764}" presName="background" presStyleLbl="node0" presStyleIdx="0" presStyleCnt="2"/>
      <dgm:spPr/>
    </dgm:pt>
    <dgm:pt modelId="{34FDEBBF-0F33-47EC-ABE5-796548FB8F15}" type="pres">
      <dgm:prSet presAssocID="{6C5210D1-37C5-4DB1-B49F-6C6699448764}" presName="text" presStyleLbl="fgAcc0" presStyleIdx="0" presStyleCnt="2">
        <dgm:presLayoutVars>
          <dgm:chPref val="3"/>
        </dgm:presLayoutVars>
      </dgm:prSet>
      <dgm:spPr/>
    </dgm:pt>
    <dgm:pt modelId="{185A7A53-F5C6-4167-A25B-161501DF04F4}" type="pres">
      <dgm:prSet presAssocID="{6C5210D1-37C5-4DB1-B49F-6C6699448764}" presName="hierChild2" presStyleCnt="0"/>
      <dgm:spPr/>
    </dgm:pt>
    <dgm:pt modelId="{4775C3AC-2427-42DF-A6DF-6446CEF7DAA6}" type="pres">
      <dgm:prSet presAssocID="{A1E34E5A-AE6D-4488-9C13-B895DF23B585}" presName="hierRoot1" presStyleCnt="0"/>
      <dgm:spPr/>
    </dgm:pt>
    <dgm:pt modelId="{42107C02-8A9A-4D97-8DCB-186B8746F63A}" type="pres">
      <dgm:prSet presAssocID="{A1E34E5A-AE6D-4488-9C13-B895DF23B585}" presName="composite" presStyleCnt="0"/>
      <dgm:spPr/>
    </dgm:pt>
    <dgm:pt modelId="{0E302B5B-8ABC-4CD9-A3B9-B6962BC68226}" type="pres">
      <dgm:prSet presAssocID="{A1E34E5A-AE6D-4488-9C13-B895DF23B585}" presName="background" presStyleLbl="node0" presStyleIdx="1" presStyleCnt="2"/>
      <dgm:spPr/>
    </dgm:pt>
    <dgm:pt modelId="{437B6D68-181F-4F4A-8569-C104F9DE172E}" type="pres">
      <dgm:prSet presAssocID="{A1E34E5A-AE6D-4488-9C13-B895DF23B585}" presName="text" presStyleLbl="fgAcc0" presStyleIdx="1" presStyleCnt="2">
        <dgm:presLayoutVars>
          <dgm:chPref val="3"/>
        </dgm:presLayoutVars>
      </dgm:prSet>
      <dgm:spPr/>
    </dgm:pt>
    <dgm:pt modelId="{57901073-6CE8-485A-B722-AC5DDFCCD8AF}" type="pres">
      <dgm:prSet presAssocID="{A1E34E5A-AE6D-4488-9C13-B895DF23B585}" presName="hierChild2" presStyleCnt="0"/>
      <dgm:spPr/>
    </dgm:pt>
  </dgm:ptLst>
  <dgm:cxnLst>
    <dgm:cxn modelId="{F7CD2323-F00C-46CF-84F4-07F4F3EB11BB}" srcId="{74BEC6B3-CB0D-4DC5-BB95-AAF7625516A1}" destId="{6C5210D1-37C5-4DB1-B49F-6C6699448764}" srcOrd="0" destOrd="0" parTransId="{2CB85C70-3487-44A3-9D6F-ACF1F758E1AF}" sibTransId="{E130283B-26F8-4FF4-9A5A-406F1FE94E0F}"/>
    <dgm:cxn modelId="{6EE3D78C-1B30-45D2-9984-6B881BEDA7AC}" type="presOf" srcId="{74BEC6B3-CB0D-4DC5-BB95-AAF7625516A1}" destId="{5F02F58D-A461-4178-8744-9CE355389ECB}" srcOrd="0" destOrd="0" presId="urn:microsoft.com/office/officeart/2005/8/layout/hierarchy1"/>
    <dgm:cxn modelId="{1B3CEEC6-007E-43B3-8C62-DBF5E616564A}" type="presOf" srcId="{A1E34E5A-AE6D-4488-9C13-B895DF23B585}" destId="{437B6D68-181F-4F4A-8569-C104F9DE172E}" srcOrd="0" destOrd="0" presId="urn:microsoft.com/office/officeart/2005/8/layout/hierarchy1"/>
    <dgm:cxn modelId="{60170FDE-C240-43D4-B81C-CD56476BA02E}" srcId="{74BEC6B3-CB0D-4DC5-BB95-AAF7625516A1}" destId="{A1E34E5A-AE6D-4488-9C13-B895DF23B585}" srcOrd="1" destOrd="0" parTransId="{0A88CF45-6C49-47DE-B7A7-7348E40672F9}" sibTransId="{88C44592-E4A3-4053-8545-9008448788E6}"/>
    <dgm:cxn modelId="{F2D3B9E8-BCF4-41E1-A8C0-B1DB71DA9675}" type="presOf" srcId="{6C5210D1-37C5-4DB1-B49F-6C6699448764}" destId="{34FDEBBF-0F33-47EC-ABE5-796548FB8F15}" srcOrd="0" destOrd="0" presId="urn:microsoft.com/office/officeart/2005/8/layout/hierarchy1"/>
    <dgm:cxn modelId="{08A54EA2-C13D-4A2C-ABD7-F3C505427D96}" type="presParOf" srcId="{5F02F58D-A461-4178-8744-9CE355389ECB}" destId="{BFC2717F-87A7-4968-8D78-FBED007F23C3}" srcOrd="0" destOrd="0" presId="urn:microsoft.com/office/officeart/2005/8/layout/hierarchy1"/>
    <dgm:cxn modelId="{3DE050E4-AE25-4ED0-AC43-222212BD8BF5}" type="presParOf" srcId="{BFC2717F-87A7-4968-8D78-FBED007F23C3}" destId="{D8164D2A-786B-459A-ABF7-690834159AEA}" srcOrd="0" destOrd="0" presId="urn:microsoft.com/office/officeart/2005/8/layout/hierarchy1"/>
    <dgm:cxn modelId="{E0958BA7-640D-4CA8-AF1F-AE32D318C061}" type="presParOf" srcId="{D8164D2A-786B-459A-ABF7-690834159AEA}" destId="{C3CD2F53-70E5-4146-91AF-DF1AEDF0EF9E}" srcOrd="0" destOrd="0" presId="urn:microsoft.com/office/officeart/2005/8/layout/hierarchy1"/>
    <dgm:cxn modelId="{E81B58CD-F1CC-4B56-A06E-CAFDDB098619}" type="presParOf" srcId="{D8164D2A-786B-459A-ABF7-690834159AEA}" destId="{34FDEBBF-0F33-47EC-ABE5-796548FB8F15}" srcOrd="1" destOrd="0" presId="urn:microsoft.com/office/officeart/2005/8/layout/hierarchy1"/>
    <dgm:cxn modelId="{CF2D21F5-9CF9-4419-AE9F-3203566C75B9}" type="presParOf" srcId="{BFC2717F-87A7-4968-8D78-FBED007F23C3}" destId="{185A7A53-F5C6-4167-A25B-161501DF04F4}" srcOrd="1" destOrd="0" presId="urn:microsoft.com/office/officeart/2005/8/layout/hierarchy1"/>
    <dgm:cxn modelId="{0B8128FA-CDF7-4E56-98A5-8C143B841241}" type="presParOf" srcId="{5F02F58D-A461-4178-8744-9CE355389ECB}" destId="{4775C3AC-2427-42DF-A6DF-6446CEF7DAA6}" srcOrd="1" destOrd="0" presId="urn:microsoft.com/office/officeart/2005/8/layout/hierarchy1"/>
    <dgm:cxn modelId="{68F5C715-4E6C-4316-8E4D-180FAA2AB2CA}" type="presParOf" srcId="{4775C3AC-2427-42DF-A6DF-6446CEF7DAA6}" destId="{42107C02-8A9A-4D97-8DCB-186B8746F63A}" srcOrd="0" destOrd="0" presId="urn:microsoft.com/office/officeart/2005/8/layout/hierarchy1"/>
    <dgm:cxn modelId="{626FA434-FDB5-4193-8EFE-388DEB8AF4D0}" type="presParOf" srcId="{42107C02-8A9A-4D97-8DCB-186B8746F63A}" destId="{0E302B5B-8ABC-4CD9-A3B9-B6962BC68226}" srcOrd="0" destOrd="0" presId="urn:microsoft.com/office/officeart/2005/8/layout/hierarchy1"/>
    <dgm:cxn modelId="{D1837A28-14CD-481E-9295-2A151DBC1105}" type="presParOf" srcId="{42107C02-8A9A-4D97-8DCB-186B8746F63A}" destId="{437B6D68-181F-4F4A-8569-C104F9DE172E}" srcOrd="1" destOrd="0" presId="urn:microsoft.com/office/officeart/2005/8/layout/hierarchy1"/>
    <dgm:cxn modelId="{1927E871-71E8-4C9D-8667-EEAA307E966E}" type="presParOf" srcId="{4775C3AC-2427-42DF-A6DF-6446CEF7DAA6}" destId="{57901073-6CE8-485A-B722-AC5DDFCCD8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D7125-6FAD-4932-B940-E741DBE85D3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81BC16-7F73-436B-9C00-7742A280E10C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n-US" b="1">
              <a:latin typeface="Century Gothic" panose="020B0502020202020204" pitchFamily="34" charset="0"/>
            </a:rPr>
            <a:t>Q2: Why investing is so important? </a:t>
          </a:r>
          <a:endParaRPr lang="en-US">
            <a:latin typeface="Century Gothic" panose="020B0502020202020204" pitchFamily="34" charset="0"/>
          </a:endParaRPr>
        </a:p>
      </dgm:t>
    </dgm:pt>
    <dgm:pt modelId="{097D0BBB-AEE8-499F-A157-B289E2C88FB5}" type="parTrans" cxnId="{E16F35FF-A736-41A0-96E0-2F2C62AE4E4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BB68EA5-8850-48FD-8382-518D30D5B1BB}" type="sibTrans" cxnId="{E16F35FF-A736-41A0-96E0-2F2C62AE4E4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BFB3211-6B6A-4B6B-AA25-7DDA8FFBA64D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n-US" b="1">
              <a:latin typeface="Century Gothic" panose="020B0502020202020204" pitchFamily="34" charset="0"/>
            </a:rPr>
            <a:t>A2: YOUR VOICE FOR ADVOCACY!</a:t>
          </a:r>
          <a:endParaRPr lang="en-US">
            <a:latin typeface="Century Gothic" panose="020B0502020202020204" pitchFamily="34" charset="0"/>
          </a:endParaRPr>
        </a:p>
      </dgm:t>
    </dgm:pt>
    <dgm:pt modelId="{9418F793-BEDC-4A23-8282-A4045994B469}" type="parTrans" cxnId="{5093C587-B6E3-47CF-8582-745BEB3EA5D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12D681C5-BBC3-4DFF-899D-91B44B9DADA7}" type="sibTrans" cxnId="{5093C587-B6E3-47CF-8582-745BEB3EA5D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55812FF-A9D0-4DDA-AF4F-6B36676D4D74}" type="pres">
      <dgm:prSet presAssocID="{DD7D7125-6FAD-4932-B940-E741DBE85D3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2A30CF-BEE2-402B-BCC8-6AB7F73DB9C4}" type="pres">
      <dgm:prSet presAssocID="{A281BC16-7F73-436B-9C00-7742A280E10C}" presName="hierRoot1" presStyleCnt="0"/>
      <dgm:spPr/>
    </dgm:pt>
    <dgm:pt modelId="{F556A22D-0121-46FC-A03B-D6659F9B6D55}" type="pres">
      <dgm:prSet presAssocID="{A281BC16-7F73-436B-9C00-7742A280E10C}" presName="composite" presStyleCnt="0"/>
      <dgm:spPr/>
    </dgm:pt>
    <dgm:pt modelId="{6DA2D3E3-42D8-4C2D-90C9-076A9845F9A3}" type="pres">
      <dgm:prSet presAssocID="{A281BC16-7F73-436B-9C00-7742A280E10C}" presName="background" presStyleLbl="node0" presStyleIdx="0" presStyleCnt="2"/>
      <dgm:spPr/>
    </dgm:pt>
    <dgm:pt modelId="{C81A5BCC-4E1D-456C-9F90-AD3450F95857}" type="pres">
      <dgm:prSet presAssocID="{A281BC16-7F73-436B-9C00-7742A280E10C}" presName="text" presStyleLbl="fgAcc0" presStyleIdx="0" presStyleCnt="2">
        <dgm:presLayoutVars>
          <dgm:chPref val="3"/>
        </dgm:presLayoutVars>
      </dgm:prSet>
      <dgm:spPr/>
    </dgm:pt>
    <dgm:pt modelId="{8316F479-F8FC-4FA8-932F-EE02ABDE1D80}" type="pres">
      <dgm:prSet presAssocID="{A281BC16-7F73-436B-9C00-7742A280E10C}" presName="hierChild2" presStyleCnt="0"/>
      <dgm:spPr/>
    </dgm:pt>
    <dgm:pt modelId="{4BC30E8B-CFDF-4580-89E7-2CD9D536833F}" type="pres">
      <dgm:prSet presAssocID="{3BFB3211-6B6A-4B6B-AA25-7DDA8FFBA64D}" presName="hierRoot1" presStyleCnt="0"/>
      <dgm:spPr/>
    </dgm:pt>
    <dgm:pt modelId="{751F144E-4F82-4DE2-BA9E-DBEF1C5D15BA}" type="pres">
      <dgm:prSet presAssocID="{3BFB3211-6B6A-4B6B-AA25-7DDA8FFBA64D}" presName="composite" presStyleCnt="0"/>
      <dgm:spPr/>
    </dgm:pt>
    <dgm:pt modelId="{C47F0D95-F7B9-497D-8568-DF3BED845C51}" type="pres">
      <dgm:prSet presAssocID="{3BFB3211-6B6A-4B6B-AA25-7DDA8FFBA64D}" presName="background" presStyleLbl="node0" presStyleIdx="1" presStyleCnt="2"/>
      <dgm:spPr/>
    </dgm:pt>
    <dgm:pt modelId="{B293A9A1-9644-4EC0-A086-19BA2EFB849D}" type="pres">
      <dgm:prSet presAssocID="{3BFB3211-6B6A-4B6B-AA25-7DDA8FFBA64D}" presName="text" presStyleLbl="fgAcc0" presStyleIdx="1" presStyleCnt="2">
        <dgm:presLayoutVars>
          <dgm:chPref val="3"/>
        </dgm:presLayoutVars>
      </dgm:prSet>
      <dgm:spPr/>
    </dgm:pt>
    <dgm:pt modelId="{5D1C3C5F-A3B0-4B96-B3C7-FBCD2507059F}" type="pres">
      <dgm:prSet presAssocID="{3BFB3211-6B6A-4B6B-AA25-7DDA8FFBA64D}" presName="hierChild2" presStyleCnt="0"/>
      <dgm:spPr/>
    </dgm:pt>
  </dgm:ptLst>
  <dgm:cxnLst>
    <dgm:cxn modelId="{DEDF486B-A0CA-47EB-8603-D89F2290307A}" type="presOf" srcId="{3BFB3211-6B6A-4B6B-AA25-7DDA8FFBA64D}" destId="{B293A9A1-9644-4EC0-A086-19BA2EFB849D}" srcOrd="0" destOrd="0" presId="urn:microsoft.com/office/officeart/2005/8/layout/hierarchy1"/>
    <dgm:cxn modelId="{5093C587-B6E3-47CF-8582-745BEB3EA5D6}" srcId="{DD7D7125-6FAD-4932-B940-E741DBE85D35}" destId="{3BFB3211-6B6A-4B6B-AA25-7DDA8FFBA64D}" srcOrd="1" destOrd="0" parTransId="{9418F793-BEDC-4A23-8282-A4045994B469}" sibTransId="{12D681C5-BBC3-4DFF-899D-91B44B9DADA7}"/>
    <dgm:cxn modelId="{0F50EDD4-B6A8-4A81-AF49-4D226D3BDD75}" type="presOf" srcId="{DD7D7125-6FAD-4932-B940-E741DBE85D35}" destId="{655812FF-A9D0-4DDA-AF4F-6B36676D4D74}" srcOrd="0" destOrd="0" presId="urn:microsoft.com/office/officeart/2005/8/layout/hierarchy1"/>
    <dgm:cxn modelId="{F8ABA8E6-8FB9-4A44-891B-00C51BCA1207}" type="presOf" srcId="{A281BC16-7F73-436B-9C00-7742A280E10C}" destId="{C81A5BCC-4E1D-456C-9F90-AD3450F95857}" srcOrd="0" destOrd="0" presId="urn:microsoft.com/office/officeart/2005/8/layout/hierarchy1"/>
    <dgm:cxn modelId="{E16F35FF-A736-41A0-96E0-2F2C62AE4E40}" srcId="{DD7D7125-6FAD-4932-B940-E741DBE85D35}" destId="{A281BC16-7F73-436B-9C00-7742A280E10C}" srcOrd="0" destOrd="0" parTransId="{097D0BBB-AEE8-499F-A157-B289E2C88FB5}" sibTransId="{FBB68EA5-8850-48FD-8382-518D30D5B1BB}"/>
    <dgm:cxn modelId="{AC7D4848-852E-4E87-9E5A-AFB5CBA001A0}" type="presParOf" srcId="{655812FF-A9D0-4DDA-AF4F-6B36676D4D74}" destId="{922A30CF-BEE2-402B-BCC8-6AB7F73DB9C4}" srcOrd="0" destOrd="0" presId="urn:microsoft.com/office/officeart/2005/8/layout/hierarchy1"/>
    <dgm:cxn modelId="{CFDDA1CD-3BAF-4796-8B86-22C81DC0EDA2}" type="presParOf" srcId="{922A30CF-BEE2-402B-BCC8-6AB7F73DB9C4}" destId="{F556A22D-0121-46FC-A03B-D6659F9B6D55}" srcOrd="0" destOrd="0" presId="urn:microsoft.com/office/officeart/2005/8/layout/hierarchy1"/>
    <dgm:cxn modelId="{CEAAD7FC-77BD-4B81-A85B-32B2F7FFAF0F}" type="presParOf" srcId="{F556A22D-0121-46FC-A03B-D6659F9B6D55}" destId="{6DA2D3E3-42D8-4C2D-90C9-076A9845F9A3}" srcOrd="0" destOrd="0" presId="urn:microsoft.com/office/officeart/2005/8/layout/hierarchy1"/>
    <dgm:cxn modelId="{F95B0425-D194-44DE-ABA9-A76BD7BD5DEE}" type="presParOf" srcId="{F556A22D-0121-46FC-A03B-D6659F9B6D55}" destId="{C81A5BCC-4E1D-456C-9F90-AD3450F95857}" srcOrd="1" destOrd="0" presId="urn:microsoft.com/office/officeart/2005/8/layout/hierarchy1"/>
    <dgm:cxn modelId="{D6BD918D-2415-49B0-AAC9-5820C910B296}" type="presParOf" srcId="{922A30CF-BEE2-402B-BCC8-6AB7F73DB9C4}" destId="{8316F479-F8FC-4FA8-932F-EE02ABDE1D80}" srcOrd="1" destOrd="0" presId="urn:microsoft.com/office/officeart/2005/8/layout/hierarchy1"/>
    <dgm:cxn modelId="{1CA49D23-06FF-4427-9A64-E10BA7DD9592}" type="presParOf" srcId="{655812FF-A9D0-4DDA-AF4F-6B36676D4D74}" destId="{4BC30E8B-CFDF-4580-89E7-2CD9D536833F}" srcOrd="1" destOrd="0" presId="urn:microsoft.com/office/officeart/2005/8/layout/hierarchy1"/>
    <dgm:cxn modelId="{AEEFC2C0-5947-40CB-8528-0E01F119EDF1}" type="presParOf" srcId="{4BC30E8B-CFDF-4580-89E7-2CD9D536833F}" destId="{751F144E-4F82-4DE2-BA9E-DBEF1C5D15BA}" srcOrd="0" destOrd="0" presId="urn:microsoft.com/office/officeart/2005/8/layout/hierarchy1"/>
    <dgm:cxn modelId="{C60FA7E7-D9C3-4E89-9FE8-B4514A3F7AB2}" type="presParOf" srcId="{751F144E-4F82-4DE2-BA9E-DBEF1C5D15BA}" destId="{C47F0D95-F7B9-497D-8568-DF3BED845C51}" srcOrd="0" destOrd="0" presId="urn:microsoft.com/office/officeart/2005/8/layout/hierarchy1"/>
    <dgm:cxn modelId="{04C095C6-B0E3-4CAD-8AB7-C6AA406EB1D2}" type="presParOf" srcId="{751F144E-4F82-4DE2-BA9E-DBEF1C5D15BA}" destId="{B293A9A1-9644-4EC0-A086-19BA2EFB849D}" srcOrd="1" destOrd="0" presId="urn:microsoft.com/office/officeart/2005/8/layout/hierarchy1"/>
    <dgm:cxn modelId="{0EA8C93C-25D3-42A8-B9AC-DCC5FBD8E99E}" type="presParOf" srcId="{4BC30E8B-CFDF-4580-89E7-2CD9D536833F}" destId="{5D1C3C5F-A3B0-4B96-B3C7-FBCD250705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CC0AD3-2F6D-418B-887D-A80A76EF31B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9749FE-6D74-4124-BC1B-F01DBD9F7B53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pPr rtl="0"/>
          <a:r>
            <a:rPr lang="en-US" b="1">
              <a:latin typeface="Century Gothic" panose="020B0502020202020204" pitchFamily="34" charset="0"/>
            </a:rPr>
            <a:t>Q3: What is the REALTOR</a:t>
          </a:r>
          <a:r>
            <a:rPr lang="en-US" b="1" baseline="30000">
              <a:latin typeface="Century Gothic" panose="020B0502020202020204" pitchFamily="34" charset="0"/>
            </a:rPr>
            <a:t>®</a:t>
          </a:r>
          <a:r>
            <a:rPr lang="en-US" b="1">
              <a:latin typeface="Century Gothic" panose="020B0502020202020204" pitchFamily="34" charset="0"/>
            </a:rPr>
            <a:t> </a:t>
          </a:r>
          <a:r>
            <a:rPr lang="en-US" b="1" i="0">
              <a:latin typeface="Century Gothic" panose="020B0502020202020204" pitchFamily="34" charset="0"/>
            </a:rPr>
            <a:t>PARTY OF CALIFORNIA (RPC)?</a:t>
          </a:r>
          <a:endParaRPr lang="en-US" b="1">
            <a:latin typeface="Century Gothic" panose="020B0502020202020204" pitchFamily="34" charset="0"/>
          </a:endParaRPr>
        </a:p>
      </dgm:t>
    </dgm:pt>
    <dgm:pt modelId="{824B4F60-3587-4B29-A215-1937E8E2D72F}" type="parTrans" cxnId="{4428ADAE-0BC3-418E-9896-4081E213F164}">
      <dgm:prSet/>
      <dgm:spPr/>
      <dgm:t>
        <a:bodyPr/>
        <a:lstStyle/>
        <a:p>
          <a:endParaRPr lang="en-US"/>
        </a:p>
      </dgm:t>
    </dgm:pt>
    <dgm:pt modelId="{480ED08F-A8E1-4B50-824B-0CC7D09F963D}" type="sibTrans" cxnId="{4428ADAE-0BC3-418E-9896-4081E213F164}">
      <dgm:prSet/>
      <dgm:spPr/>
      <dgm:t>
        <a:bodyPr/>
        <a:lstStyle/>
        <a:p>
          <a:endParaRPr lang="en-US"/>
        </a:p>
      </dgm:t>
    </dgm:pt>
    <dgm:pt modelId="{B3C02091-C36E-4FCB-BC31-D1767062BEBB}">
      <dgm:prSet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pPr rtl="0"/>
          <a:r>
            <a:rPr lang="en-US" b="1">
              <a:latin typeface="Century Gothic" panose="020B0502020202020204" pitchFamily="34" charset="0"/>
            </a:rPr>
            <a:t>A3: The REALTOR</a:t>
          </a:r>
          <a:r>
            <a:rPr lang="en-US" b="1" baseline="30000">
              <a:latin typeface="Century Gothic" panose="020B0502020202020204" pitchFamily="34" charset="0"/>
            </a:rPr>
            <a:t>®</a:t>
          </a:r>
          <a:r>
            <a:rPr lang="en-US" b="1">
              <a:latin typeface="Century Gothic" panose="020B0502020202020204" pitchFamily="34" charset="0"/>
            </a:rPr>
            <a:t> </a:t>
          </a:r>
          <a:r>
            <a:rPr lang="en-US" b="1" i="0">
              <a:latin typeface="Century Gothic" panose="020B0502020202020204" pitchFamily="34" charset="0"/>
            </a:rPr>
            <a:t>PARTY OF CALIFORNIA</a:t>
          </a:r>
          <a:r>
            <a:rPr lang="en-US" b="1">
              <a:latin typeface="Century Gothic" panose="020B0502020202020204" pitchFamily="34" charset="0"/>
            </a:rPr>
            <a:t> </a:t>
          </a:r>
          <a:r>
            <a:rPr lang="en-US" b="1" i="0">
              <a:latin typeface="Century Gothic" panose="020B0502020202020204" pitchFamily="34" charset="0"/>
            </a:rPr>
            <a:t>advances the values that protect homeownership!</a:t>
          </a:r>
          <a:r>
            <a:rPr lang="en-US" b="1">
              <a:latin typeface="Century Gothic" panose="020B0502020202020204" pitchFamily="34" charset="0"/>
            </a:rPr>
            <a:t> </a:t>
          </a:r>
        </a:p>
      </dgm:t>
    </dgm:pt>
    <dgm:pt modelId="{69C12B1F-655B-4B20-9E2D-E7FAEEC7F653}" type="parTrans" cxnId="{C6B91163-1A00-4159-87E0-407F0F5C2788}">
      <dgm:prSet/>
      <dgm:spPr/>
      <dgm:t>
        <a:bodyPr/>
        <a:lstStyle/>
        <a:p>
          <a:endParaRPr lang="en-US"/>
        </a:p>
      </dgm:t>
    </dgm:pt>
    <dgm:pt modelId="{5B841F05-7AD3-401E-93BC-FC397C9A7105}" type="sibTrans" cxnId="{C6B91163-1A00-4159-87E0-407F0F5C2788}">
      <dgm:prSet/>
      <dgm:spPr/>
      <dgm:t>
        <a:bodyPr/>
        <a:lstStyle/>
        <a:p>
          <a:endParaRPr lang="en-US"/>
        </a:p>
      </dgm:t>
    </dgm:pt>
    <dgm:pt modelId="{2B6A21E5-BD73-48DE-8D48-E4DA7B73052A}" type="pres">
      <dgm:prSet presAssocID="{B8CC0AD3-2F6D-418B-887D-A80A76EF31B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8BD076-65F2-4448-989E-6C4D11F03554}" type="pres">
      <dgm:prSet presAssocID="{349749FE-6D74-4124-BC1B-F01DBD9F7B53}" presName="hierRoot1" presStyleCnt="0"/>
      <dgm:spPr/>
    </dgm:pt>
    <dgm:pt modelId="{81748E35-9B98-46C5-BF06-DDF9AE023F2A}" type="pres">
      <dgm:prSet presAssocID="{349749FE-6D74-4124-BC1B-F01DBD9F7B53}" presName="composite" presStyleCnt="0"/>
      <dgm:spPr/>
    </dgm:pt>
    <dgm:pt modelId="{919F3174-65F9-4BDB-9BAB-9F588042774F}" type="pres">
      <dgm:prSet presAssocID="{349749FE-6D74-4124-BC1B-F01DBD9F7B53}" presName="background" presStyleLbl="node0" presStyleIdx="0" presStyleCnt="2"/>
      <dgm:spPr/>
    </dgm:pt>
    <dgm:pt modelId="{B79BC08C-A30D-4CDB-A3E0-722F53F627EC}" type="pres">
      <dgm:prSet presAssocID="{349749FE-6D74-4124-BC1B-F01DBD9F7B53}" presName="text" presStyleLbl="fgAcc0" presStyleIdx="0" presStyleCnt="2">
        <dgm:presLayoutVars>
          <dgm:chPref val="3"/>
        </dgm:presLayoutVars>
      </dgm:prSet>
      <dgm:spPr/>
    </dgm:pt>
    <dgm:pt modelId="{555B84FC-3414-49D6-A56A-A0180635B918}" type="pres">
      <dgm:prSet presAssocID="{349749FE-6D74-4124-BC1B-F01DBD9F7B53}" presName="hierChild2" presStyleCnt="0"/>
      <dgm:spPr/>
    </dgm:pt>
    <dgm:pt modelId="{103C7D60-A000-488A-82BD-B7F541728030}" type="pres">
      <dgm:prSet presAssocID="{B3C02091-C36E-4FCB-BC31-D1767062BEBB}" presName="hierRoot1" presStyleCnt="0"/>
      <dgm:spPr/>
    </dgm:pt>
    <dgm:pt modelId="{550CAF70-5307-4899-A6E3-D4112B9F9C5C}" type="pres">
      <dgm:prSet presAssocID="{B3C02091-C36E-4FCB-BC31-D1767062BEBB}" presName="composite" presStyleCnt="0"/>
      <dgm:spPr/>
    </dgm:pt>
    <dgm:pt modelId="{B187394C-3CB9-4E5B-9238-5CAA0BAA05E3}" type="pres">
      <dgm:prSet presAssocID="{B3C02091-C36E-4FCB-BC31-D1767062BEBB}" presName="background" presStyleLbl="node0" presStyleIdx="1" presStyleCnt="2"/>
      <dgm:spPr/>
    </dgm:pt>
    <dgm:pt modelId="{351409A0-7BFB-4C55-A1A3-60C05D0AFBA5}" type="pres">
      <dgm:prSet presAssocID="{B3C02091-C36E-4FCB-BC31-D1767062BEBB}" presName="text" presStyleLbl="fgAcc0" presStyleIdx="1" presStyleCnt="2">
        <dgm:presLayoutVars>
          <dgm:chPref val="3"/>
        </dgm:presLayoutVars>
      </dgm:prSet>
      <dgm:spPr/>
    </dgm:pt>
    <dgm:pt modelId="{38E161E3-F9A8-4554-9470-ECF2BE420E4A}" type="pres">
      <dgm:prSet presAssocID="{B3C02091-C36E-4FCB-BC31-D1767062BEBB}" presName="hierChild2" presStyleCnt="0"/>
      <dgm:spPr/>
    </dgm:pt>
  </dgm:ptLst>
  <dgm:cxnLst>
    <dgm:cxn modelId="{C6B91163-1A00-4159-87E0-407F0F5C2788}" srcId="{B8CC0AD3-2F6D-418B-887D-A80A76EF31BC}" destId="{B3C02091-C36E-4FCB-BC31-D1767062BEBB}" srcOrd="1" destOrd="0" parTransId="{69C12B1F-655B-4B20-9E2D-E7FAEEC7F653}" sibTransId="{5B841F05-7AD3-401E-93BC-FC397C9A7105}"/>
    <dgm:cxn modelId="{403F7F93-4DC3-4D0F-A96F-A87C4FC0FDB1}" type="presOf" srcId="{B3C02091-C36E-4FCB-BC31-D1767062BEBB}" destId="{351409A0-7BFB-4C55-A1A3-60C05D0AFBA5}" srcOrd="0" destOrd="0" presId="urn:microsoft.com/office/officeart/2005/8/layout/hierarchy1"/>
    <dgm:cxn modelId="{40BC09A2-BC9C-4D25-BFD6-D0B8D70A98C8}" type="presOf" srcId="{B8CC0AD3-2F6D-418B-887D-A80A76EF31BC}" destId="{2B6A21E5-BD73-48DE-8D48-E4DA7B73052A}" srcOrd="0" destOrd="0" presId="urn:microsoft.com/office/officeart/2005/8/layout/hierarchy1"/>
    <dgm:cxn modelId="{4428ADAE-0BC3-418E-9896-4081E213F164}" srcId="{B8CC0AD3-2F6D-418B-887D-A80A76EF31BC}" destId="{349749FE-6D74-4124-BC1B-F01DBD9F7B53}" srcOrd="0" destOrd="0" parTransId="{824B4F60-3587-4B29-A215-1937E8E2D72F}" sibTransId="{480ED08F-A8E1-4B50-824B-0CC7D09F963D}"/>
    <dgm:cxn modelId="{792BEEB9-C2BD-4AF1-92B6-1FFD51CF824B}" type="presOf" srcId="{349749FE-6D74-4124-BC1B-F01DBD9F7B53}" destId="{B79BC08C-A30D-4CDB-A3E0-722F53F627EC}" srcOrd="0" destOrd="0" presId="urn:microsoft.com/office/officeart/2005/8/layout/hierarchy1"/>
    <dgm:cxn modelId="{B61B5048-AEC0-420A-BC33-C0E5F14C716D}" type="presParOf" srcId="{2B6A21E5-BD73-48DE-8D48-E4DA7B73052A}" destId="{A98BD076-65F2-4448-989E-6C4D11F03554}" srcOrd="0" destOrd="0" presId="urn:microsoft.com/office/officeart/2005/8/layout/hierarchy1"/>
    <dgm:cxn modelId="{F56EE8B7-CEFC-4B02-BED8-FA83D2251DBB}" type="presParOf" srcId="{A98BD076-65F2-4448-989E-6C4D11F03554}" destId="{81748E35-9B98-46C5-BF06-DDF9AE023F2A}" srcOrd="0" destOrd="0" presId="urn:microsoft.com/office/officeart/2005/8/layout/hierarchy1"/>
    <dgm:cxn modelId="{EEFB6646-846E-43B8-AD3C-6AD585C8300D}" type="presParOf" srcId="{81748E35-9B98-46C5-BF06-DDF9AE023F2A}" destId="{919F3174-65F9-4BDB-9BAB-9F588042774F}" srcOrd="0" destOrd="0" presId="urn:microsoft.com/office/officeart/2005/8/layout/hierarchy1"/>
    <dgm:cxn modelId="{BB98B66D-EBAD-49E6-9C89-50DF34A9CE67}" type="presParOf" srcId="{81748E35-9B98-46C5-BF06-DDF9AE023F2A}" destId="{B79BC08C-A30D-4CDB-A3E0-722F53F627EC}" srcOrd="1" destOrd="0" presId="urn:microsoft.com/office/officeart/2005/8/layout/hierarchy1"/>
    <dgm:cxn modelId="{4C93374D-64D5-483A-BCA6-48A047A3B716}" type="presParOf" srcId="{A98BD076-65F2-4448-989E-6C4D11F03554}" destId="{555B84FC-3414-49D6-A56A-A0180635B918}" srcOrd="1" destOrd="0" presId="urn:microsoft.com/office/officeart/2005/8/layout/hierarchy1"/>
    <dgm:cxn modelId="{E13AABAD-2652-4FDE-9556-6121D91F8150}" type="presParOf" srcId="{2B6A21E5-BD73-48DE-8D48-E4DA7B73052A}" destId="{103C7D60-A000-488A-82BD-B7F541728030}" srcOrd="1" destOrd="0" presId="urn:microsoft.com/office/officeart/2005/8/layout/hierarchy1"/>
    <dgm:cxn modelId="{BB74B37E-83F8-417A-A9D8-B4E89639EED9}" type="presParOf" srcId="{103C7D60-A000-488A-82BD-B7F541728030}" destId="{550CAF70-5307-4899-A6E3-D4112B9F9C5C}" srcOrd="0" destOrd="0" presId="urn:microsoft.com/office/officeart/2005/8/layout/hierarchy1"/>
    <dgm:cxn modelId="{2A83EF7A-DCF8-4AD1-99B6-2E14F4D9D07D}" type="presParOf" srcId="{550CAF70-5307-4899-A6E3-D4112B9F9C5C}" destId="{B187394C-3CB9-4E5B-9238-5CAA0BAA05E3}" srcOrd="0" destOrd="0" presId="urn:microsoft.com/office/officeart/2005/8/layout/hierarchy1"/>
    <dgm:cxn modelId="{96A214F8-71A5-4E78-9C08-B8C4A2C076BA}" type="presParOf" srcId="{550CAF70-5307-4899-A6E3-D4112B9F9C5C}" destId="{351409A0-7BFB-4C55-A1A3-60C05D0AFBA5}" srcOrd="1" destOrd="0" presId="urn:microsoft.com/office/officeart/2005/8/layout/hierarchy1"/>
    <dgm:cxn modelId="{5C3EB20D-A98B-45D3-8D73-5EBA6001C122}" type="presParOf" srcId="{103C7D60-A000-488A-82BD-B7F541728030}" destId="{38E161E3-F9A8-4554-9470-ECF2BE420E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82896-E031-4B17-B83F-9EA82AC604A4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631A75-2E6C-48F7-9E45-1E831CD281BC}">
      <dgm:prSet phldrT="[Text]"/>
      <dgm:spPr/>
      <dgm:t>
        <a:bodyPr/>
        <a:lstStyle/>
        <a:p>
          <a:r>
            <a:rPr lang="en-US"/>
            <a:t>Vote</a:t>
          </a:r>
        </a:p>
      </dgm:t>
    </dgm:pt>
    <dgm:pt modelId="{1BD2D273-19B6-4ED9-8D94-66ADB4C1BE84}" type="parTrans" cxnId="{B5B97125-A099-495A-AEE3-4826B98320FC}">
      <dgm:prSet/>
      <dgm:spPr/>
      <dgm:t>
        <a:bodyPr/>
        <a:lstStyle/>
        <a:p>
          <a:endParaRPr lang="en-US"/>
        </a:p>
      </dgm:t>
    </dgm:pt>
    <dgm:pt modelId="{F5169721-87A4-44B3-9D51-AC8162866274}" type="sibTrans" cxnId="{B5B97125-A099-495A-AEE3-4826B98320FC}">
      <dgm:prSet/>
      <dgm:spPr/>
      <dgm:t>
        <a:bodyPr/>
        <a:lstStyle/>
        <a:p>
          <a:endParaRPr lang="en-US"/>
        </a:p>
      </dgm:t>
    </dgm:pt>
    <dgm:pt modelId="{D8F85354-F535-4E95-9DA7-404D18D403FA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Invest</a:t>
          </a:r>
        </a:p>
      </dgm:t>
    </dgm:pt>
    <dgm:pt modelId="{D6925DC1-2024-464A-AC2A-14AE9405F02B}" type="parTrans" cxnId="{9A6D2C0B-B66F-4587-AF4E-6B39ECC159AB}">
      <dgm:prSet/>
      <dgm:spPr/>
      <dgm:t>
        <a:bodyPr/>
        <a:lstStyle/>
        <a:p>
          <a:endParaRPr lang="en-US"/>
        </a:p>
      </dgm:t>
    </dgm:pt>
    <dgm:pt modelId="{E59E6FE2-6023-4FBF-9B99-BAB3918CC5B7}" type="sibTrans" cxnId="{9A6D2C0B-B66F-4587-AF4E-6B39ECC159AB}">
      <dgm:prSet/>
      <dgm:spPr/>
      <dgm:t>
        <a:bodyPr/>
        <a:lstStyle/>
        <a:p>
          <a:endParaRPr lang="en-US"/>
        </a:p>
      </dgm:t>
    </dgm:pt>
    <dgm:pt modelId="{225E9FEA-1898-4C93-A1A6-0F613E29F086}">
      <dgm:prSet phldrT="[Text]"/>
      <dgm:spPr>
        <a:solidFill>
          <a:schemeClr val="accent3"/>
        </a:solidFill>
      </dgm:spPr>
      <dgm:t>
        <a:bodyPr/>
        <a:lstStyle/>
        <a:p>
          <a:r>
            <a:rPr lang="en-US"/>
            <a:t>Act</a:t>
          </a:r>
        </a:p>
      </dgm:t>
    </dgm:pt>
    <dgm:pt modelId="{3E76C0BA-20D0-4ACA-B718-CB51974FF011}" type="sibTrans" cxnId="{70CD58AC-AB0A-440A-B420-4B27CE54E912}">
      <dgm:prSet/>
      <dgm:spPr/>
      <dgm:t>
        <a:bodyPr/>
        <a:lstStyle/>
        <a:p>
          <a:endParaRPr lang="en-US"/>
        </a:p>
      </dgm:t>
    </dgm:pt>
    <dgm:pt modelId="{23BF9B4D-FC6C-4E56-9382-B7A2DEA9601B}" type="parTrans" cxnId="{70CD58AC-AB0A-440A-B420-4B27CE54E912}">
      <dgm:prSet/>
      <dgm:spPr/>
      <dgm:t>
        <a:bodyPr/>
        <a:lstStyle/>
        <a:p>
          <a:endParaRPr lang="en-US"/>
        </a:p>
      </dgm:t>
    </dgm:pt>
    <dgm:pt modelId="{B465A74A-0C7A-4F6F-8FD4-48F1E0739960}" type="pres">
      <dgm:prSet presAssocID="{70D82896-E031-4B17-B83F-9EA82AC604A4}" presName="Name0" presStyleCnt="0">
        <dgm:presLayoutVars>
          <dgm:dir/>
          <dgm:resizeHandles val="exact"/>
        </dgm:presLayoutVars>
      </dgm:prSet>
      <dgm:spPr/>
    </dgm:pt>
    <dgm:pt modelId="{4212CCE9-4850-4C73-B66A-2FA580274072}" type="pres">
      <dgm:prSet presAssocID="{70D82896-E031-4B17-B83F-9EA82AC604A4}" presName="bkgdShp" presStyleLbl="alignAccFollowNode1" presStyleIdx="0" presStyleCnt="1" custLinFactNeighborX="5262" custLinFactNeighborY="-7279"/>
      <dgm:spPr/>
    </dgm:pt>
    <dgm:pt modelId="{44B8F4E2-D2FD-4A86-9E18-6248C4E02B26}" type="pres">
      <dgm:prSet presAssocID="{70D82896-E031-4B17-B83F-9EA82AC604A4}" presName="linComp" presStyleCnt="0"/>
      <dgm:spPr/>
    </dgm:pt>
    <dgm:pt modelId="{95203F17-002A-476A-B5BE-D0E874F9A351}" type="pres">
      <dgm:prSet presAssocID="{6B631A75-2E6C-48F7-9E45-1E831CD281BC}" presName="compNode" presStyleCnt="0"/>
      <dgm:spPr/>
    </dgm:pt>
    <dgm:pt modelId="{ADBF4DBF-B7DA-4752-BFB3-1F57E6AFC984}" type="pres">
      <dgm:prSet presAssocID="{6B631A75-2E6C-48F7-9E45-1E831CD281BC}" presName="node" presStyleLbl="node1" presStyleIdx="0" presStyleCnt="3">
        <dgm:presLayoutVars>
          <dgm:bulletEnabled val="1"/>
        </dgm:presLayoutVars>
      </dgm:prSet>
      <dgm:spPr/>
    </dgm:pt>
    <dgm:pt modelId="{0C762D7B-07F1-47F8-8DD8-AC6858D901ED}" type="pres">
      <dgm:prSet presAssocID="{6B631A75-2E6C-48F7-9E45-1E831CD281BC}" presName="invisiNode" presStyleLbl="node1" presStyleIdx="0" presStyleCnt="3"/>
      <dgm:spPr/>
    </dgm:pt>
    <dgm:pt modelId="{BED6AA59-BC31-4A36-9AF1-C6F5C1353B26}" type="pres">
      <dgm:prSet presAssocID="{6B631A75-2E6C-48F7-9E45-1E831CD281BC}" presName="imagNode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584AE3-56F2-4B02-AF58-3EF396D0F649}" type="pres">
      <dgm:prSet presAssocID="{F5169721-87A4-44B3-9D51-AC8162866274}" presName="sibTrans" presStyleLbl="sibTrans2D1" presStyleIdx="0" presStyleCnt="0"/>
      <dgm:spPr/>
    </dgm:pt>
    <dgm:pt modelId="{257E0201-4335-474C-B2CB-2C9F50CA84B0}" type="pres">
      <dgm:prSet presAssocID="{225E9FEA-1898-4C93-A1A6-0F613E29F086}" presName="compNode" presStyleCnt="0"/>
      <dgm:spPr/>
    </dgm:pt>
    <dgm:pt modelId="{76BB0AD5-AD3E-4F36-A126-2A1454C41774}" type="pres">
      <dgm:prSet presAssocID="{225E9FEA-1898-4C93-A1A6-0F613E29F086}" presName="node" presStyleLbl="node1" presStyleIdx="1" presStyleCnt="3">
        <dgm:presLayoutVars>
          <dgm:bulletEnabled val="1"/>
        </dgm:presLayoutVars>
      </dgm:prSet>
      <dgm:spPr/>
    </dgm:pt>
    <dgm:pt modelId="{C9E45B91-15E6-46AF-B43B-EDB93129F1F5}" type="pres">
      <dgm:prSet presAssocID="{225E9FEA-1898-4C93-A1A6-0F613E29F086}" presName="invisiNode" presStyleLbl="node1" presStyleIdx="1" presStyleCnt="3"/>
      <dgm:spPr/>
    </dgm:pt>
    <dgm:pt modelId="{57019EC4-1C3D-41B3-8D6A-FB3C59CB64F7}" type="pres">
      <dgm:prSet presAssocID="{225E9FEA-1898-4C93-A1A6-0F613E29F086}" presName="imagNode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6660696-4A49-4C6E-8EAD-39929054AAAB}" type="pres">
      <dgm:prSet presAssocID="{3E76C0BA-20D0-4ACA-B718-CB51974FF011}" presName="sibTrans" presStyleLbl="sibTrans2D1" presStyleIdx="0" presStyleCnt="0"/>
      <dgm:spPr/>
    </dgm:pt>
    <dgm:pt modelId="{854DB404-D298-461E-B1EB-17F88FF521B2}" type="pres">
      <dgm:prSet presAssocID="{D8F85354-F535-4E95-9DA7-404D18D403FA}" presName="compNode" presStyleCnt="0"/>
      <dgm:spPr/>
    </dgm:pt>
    <dgm:pt modelId="{B5E8FA3D-FBC8-435C-BAE1-35B781171F65}" type="pres">
      <dgm:prSet presAssocID="{D8F85354-F535-4E95-9DA7-404D18D403FA}" presName="node" presStyleLbl="node1" presStyleIdx="2" presStyleCnt="3">
        <dgm:presLayoutVars>
          <dgm:bulletEnabled val="1"/>
        </dgm:presLayoutVars>
      </dgm:prSet>
      <dgm:spPr/>
    </dgm:pt>
    <dgm:pt modelId="{E6C693B7-34D7-4A10-8E8D-EBAA1E975CE4}" type="pres">
      <dgm:prSet presAssocID="{D8F85354-F535-4E95-9DA7-404D18D403FA}" presName="invisiNode" presStyleLbl="node1" presStyleIdx="2" presStyleCnt="3"/>
      <dgm:spPr/>
    </dgm:pt>
    <dgm:pt modelId="{14681BB1-E8CF-4966-B747-2E5CD11D5580}" type="pres">
      <dgm:prSet presAssocID="{D8F85354-F535-4E95-9DA7-404D18D403FA}" presName="imagNode" presStyleLbl="fgImgPlac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A6D2C0B-B66F-4587-AF4E-6B39ECC159AB}" srcId="{70D82896-E031-4B17-B83F-9EA82AC604A4}" destId="{D8F85354-F535-4E95-9DA7-404D18D403FA}" srcOrd="2" destOrd="0" parTransId="{D6925DC1-2024-464A-AC2A-14AE9405F02B}" sibTransId="{E59E6FE2-6023-4FBF-9B99-BAB3918CC5B7}"/>
    <dgm:cxn modelId="{B5B97125-A099-495A-AEE3-4826B98320FC}" srcId="{70D82896-E031-4B17-B83F-9EA82AC604A4}" destId="{6B631A75-2E6C-48F7-9E45-1E831CD281BC}" srcOrd="0" destOrd="0" parTransId="{1BD2D273-19B6-4ED9-8D94-66ADB4C1BE84}" sibTransId="{F5169721-87A4-44B3-9D51-AC8162866274}"/>
    <dgm:cxn modelId="{C8A49874-089D-4065-ABCD-23F1853FEDE5}" type="presOf" srcId="{3E76C0BA-20D0-4ACA-B718-CB51974FF011}" destId="{16660696-4A49-4C6E-8EAD-39929054AAAB}" srcOrd="0" destOrd="0" presId="urn:microsoft.com/office/officeart/2005/8/layout/pList2"/>
    <dgm:cxn modelId="{CA39EB7F-2CCD-4C61-85B1-820134B84D35}" type="presOf" srcId="{F5169721-87A4-44B3-9D51-AC8162866274}" destId="{0D584AE3-56F2-4B02-AF58-3EF396D0F649}" srcOrd="0" destOrd="0" presId="urn:microsoft.com/office/officeart/2005/8/layout/pList2"/>
    <dgm:cxn modelId="{5AD15095-B025-4E3E-BEAE-E7D8CD7DB6DD}" type="presOf" srcId="{70D82896-E031-4B17-B83F-9EA82AC604A4}" destId="{B465A74A-0C7A-4F6F-8FD4-48F1E0739960}" srcOrd="0" destOrd="0" presId="urn:microsoft.com/office/officeart/2005/8/layout/pList2"/>
    <dgm:cxn modelId="{F9AECF99-8A18-42B4-AE31-6F90406B289C}" type="presOf" srcId="{6B631A75-2E6C-48F7-9E45-1E831CD281BC}" destId="{ADBF4DBF-B7DA-4752-BFB3-1F57E6AFC984}" srcOrd="0" destOrd="0" presId="urn:microsoft.com/office/officeart/2005/8/layout/pList2"/>
    <dgm:cxn modelId="{70CD58AC-AB0A-440A-B420-4B27CE54E912}" srcId="{70D82896-E031-4B17-B83F-9EA82AC604A4}" destId="{225E9FEA-1898-4C93-A1A6-0F613E29F086}" srcOrd="1" destOrd="0" parTransId="{23BF9B4D-FC6C-4E56-9382-B7A2DEA9601B}" sibTransId="{3E76C0BA-20D0-4ACA-B718-CB51974FF011}"/>
    <dgm:cxn modelId="{DC48B0B8-D373-420B-A945-DC23790D9457}" type="presOf" srcId="{225E9FEA-1898-4C93-A1A6-0F613E29F086}" destId="{76BB0AD5-AD3E-4F36-A126-2A1454C41774}" srcOrd="0" destOrd="0" presId="urn:microsoft.com/office/officeart/2005/8/layout/pList2"/>
    <dgm:cxn modelId="{5F0C66E5-BD01-4E66-A7AF-42C9D659DC86}" type="presOf" srcId="{D8F85354-F535-4E95-9DA7-404D18D403FA}" destId="{B5E8FA3D-FBC8-435C-BAE1-35B781171F65}" srcOrd="0" destOrd="0" presId="urn:microsoft.com/office/officeart/2005/8/layout/pList2"/>
    <dgm:cxn modelId="{753D075D-A996-4DCD-AE81-1E8CC9A47C86}" type="presParOf" srcId="{B465A74A-0C7A-4F6F-8FD4-48F1E0739960}" destId="{4212CCE9-4850-4C73-B66A-2FA580274072}" srcOrd="0" destOrd="0" presId="urn:microsoft.com/office/officeart/2005/8/layout/pList2"/>
    <dgm:cxn modelId="{9FDFDC74-3456-40F2-991C-FF081231FC6A}" type="presParOf" srcId="{B465A74A-0C7A-4F6F-8FD4-48F1E0739960}" destId="{44B8F4E2-D2FD-4A86-9E18-6248C4E02B26}" srcOrd="1" destOrd="0" presId="urn:microsoft.com/office/officeart/2005/8/layout/pList2"/>
    <dgm:cxn modelId="{0BA71209-07C7-414A-A022-47295062F076}" type="presParOf" srcId="{44B8F4E2-D2FD-4A86-9E18-6248C4E02B26}" destId="{95203F17-002A-476A-B5BE-D0E874F9A351}" srcOrd="0" destOrd="0" presId="urn:microsoft.com/office/officeart/2005/8/layout/pList2"/>
    <dgm:cxn modelId="{C997D34E-381F-4285-B58D-64769754E82A}" type="presParOf" srcId="{95203F17-002A-476A-B5BE-D0E874F9A351}" destId="{ADBF4DBF-B7DA-4752-BFB3-1F57E6AFC984}" srcOrd="0" destOrd="0" presId="urn:microsoft.com/office/officeart/2005/8/layout/pList2"/>
    <dgm:cxn modelId="{418C3E62-F10E-430C-9004-A1B09E82C06A}" type="presParOf" srcId="{95203F17-002A-476A-B5BE-D0E874F9A351}" destId="{0C762D7B-07F1-47F8-8DD8-AC6858D901ED}" srcOrd="1" destOrd="0" presId="urn:microsoft.com/office/officeart/2005/8/layout/pList2"/>
    <dgm:cxn modelId="{6F7938A5-5EC9-44CB-9EAB-D8D5108FAA81}" type="presParOf" srcId="{95203F17-002A-476A-B5BE-D0E874F9A351}" destId="{BED6AA59-BC31-4A36-9AF1-C6F5C1353B26}" srcOrd="2" destOrd="0" presId="urn:microsoft.com/office/officeart/2005/8/layout/pList2"/>
    <dgm:cxn modelId="{07ECED9E-6F20-4DC0-870C-A2210F3E2F60}" type="presParOf" srcId="{44B8F4E2-D2FD-4A86-9E18-6248C4E02B26}" destId="{0D584AE3-56F2-4B02-AF58-3EF396D0F649}" srcOrd="1" destOrd="0" presId="urn:microsoft.com/office/officeart/2005/8/layout/pList2"/>
    <dgm:cxn modelId="{4CF4DB7C-9774-408C-9994-45744E2EBCAF}" type="presParOf" srcId="{44B8F4E2-D2FD-4A86-9E18-6248C4E02B26}" destId="{257E0201-4335-474C-B2CB-2C9F50CA84B0}" srcOrd="2" destOrd="0" presId="urn:microsoft.com/office/officeart/2005/8/layout/pList2"/>
    <dgm:cxn modelId="{0106929B-6F97-4BB7-BA43-974CCAFA9571}" type="presParOf" srcId="{257E0201-4335-474C-B2CB-2C9F50CA84B0}" destId="{76BB0AD5-AD3E-4F36-A126-2A1454C41774}" srcOrd="0" destOrd="0" presId="urn:microsoft.com/office/officeart/2005/8/layout/pList2"/>
    <dgm:cxn modelId="{2BF7C4B2-0903-4F08-A61F-B944977327DE}" type="presParOf" srcId="{257E0201-4335-474C-B2CB-2C9F50CA84B0}" destId="{C9E45B91-15E6-46AF-B43B-EDB93129F1F5}" srcOrd="1" destOrd="0" presId="urn:microsoft.com/office/officeart/2005/8/layout/pList2"/>
    <dgm:cxn modelId="{90EBE677-BA9A-4539-93F6-5735080D4928}" type="presParOf" srcId="{257E0201-4335-474C-B2CB-2C9F50CA84B0}" destId="{57019EC4-1C3D-41B3-8D6A-FB3C59CB64F7}" srcOrd="2" destOrd="0" presId="urn:microsoft.com/office/officeart/2005/8/layout/pList2"/>
    <dgm:cxn modelId="{3A839E5D-C4B9-4927-AF1D-E4917BFF802B}" type="presParOf" srcId="{44B8F4E2-D2FD-4A86-9E18-6248C4E02B26}" destId="{16660696-4A49-4C6E-8EAD-39929054AAAB}" srcOrd="3" destOrd="0" presId="urn:microsoft.com/office/officeart/2005/8/layout/pList2"/>
    <dgm:cxn modelId="{7398DB44-27DF-49B9-B30B-08EF9B890FAB}" type="presParOf" srcId="{44B8F4E2-D2FD-4A86-9E18-6248C4E02B26}" destId="{854DB404-D298-461E-B1EB-17F88FF521B2}" srcOrd="4" destOrd="0" presId="urn:microsoft.com/office/officeart/2005/8/layout/pList2"/>
    <dgm:cxn modelId="{BB9612C9-926D-4ADB-94DD-358BBCE2FA09}" type="presParOf" srcId="{854DB404-D298-461E-B1EB-17F88FF521B2}" destId="{B5E8FA3D-FBC8-435C-BAE1-35B781171F65}" srcOrd="0" destOrd="0" presId="urn:microsoft.com/office/officeart/2005/8/layout/pList2"/>
    <dgm:cxn modelId="{539E4D46-6B24-40A5-AF9B-51573A75774A}" type="presParOf" srcId="{854DB404-D298-461E-B1EB-17F88FF521B2}" destId="{E6C693B7-34D7-4A10-8E8D-EBAA1E975CE4}" srcOrd="1" destOrd="0" presId="urn:microsoft.com/office/officeart/2005/8/layout/pList2"/>
    <dgm:cxn modelId="{AA467122-3580-44B6-8ABD-D6525DB85DF3}" type="presParOf" srcId="{854DB404-D298-461E-B1EB-17F88FF521B2}" destId="{14681BB1-E8CF-4966-B747-2E5CD11D558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DBBE58-1787-475F-A45B-A74E6AFA21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B707964-E781-46C2-90CB-1AD508BF7C0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b="1">
              <a:latin typeface="Century Gothic" panose="020B0502020202020204" pitchFamily="34" charset="0"/>
            </a:rPr>
            <a:t>$25 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>
              <a:latin typeface="Century Gothic" panose="020B0502020202020204" pitchFamily="34" charset="0"/>
            </a:rPr>
            <a:t>Introductory Level		</a:t>
          </a:r>
        </a:p>
      </dgm:t>
    </dgm:pt>
    <dgm:pt modelId="{435D4EA4-9291-47BF-9784-E620296FF224}" type="parTrans" cxnId="{32A19256-D47A-4EE8-9D01-FDEB43DD1D81}">
      <dgm:prSet/>
      <dgm:spPr/>
      <dgm:t>
        <a:bodyPr/>
        <a:lstStyle/>
        <a:p>
          <a:pPr>
            <a:spcAft>
              <a:spcPts val="300"/>
            </a:spcAft>
          </a:pPr>
          <a:endParaRPr lang="en-US">
            <a:latin typeface="Century Gothic" panose="020B0502020202020204" pitchFamily="34" charset="0"/>
          </a:endParaRPr>
        </a:p>
      </dgm:t>
    </dgm:pt>
    <dgm:pt modelId="{62B7B93B-4B8F-459F-95CD-3D77F9190FCF}" type="sibTrans" cxnId="{32A19256-D47A-4EE8-9D01-FDEB43DD1D81}">
      <dgm:prSet/>
      <dgm:spPr/>
      <dgm:t>
        <a:bodyPr/>
        <a:lstStyle/>
        <a:p>
          <a:pPr>
            <a:spcAft>
              <a:spcPts val="300"/>
            </a:spcAft>
          </a:pPr>
          <a:endParaRPr lang="en-US">
            <a:latin typeface="Century Gothic" panose="020B0502020202020204" pitchFamily="34" charset="0"/>
          </a:endParaRPr>
        </a:p>
      </dgm:t>
    </dgm:pt>
    <dgm:pt modelId="{F2C6ADC4-2232-4055-B2BC-BC1DD5AB223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b="1">
              <a:latin typeface="Century Gothic" panose="020B0502020202020204" pitchFamily="34" charset="0"/>
            </a:rPr>
            <a:t>$49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>
              <a:latin typeface="Century Gothic" panose="020B0502020202020204" pitchFamily="34" charset="0"/>
            </a:rPr>
            <a:t>Participation Club</a:t>
          </a:r>
        </a:p>
      </dgm:t>
    </dgm:pt>
    <dgm:pt modelId="{66AD58A3-E1D7-4090-8A51-B9B66B69D13D}" type="parTrans" cxnId="{EE010018-CE7B-4AE1-96DC-6E8BC1B6F505}">
      <dgm:prSet/>
      <dgm:spPr/>
      <dgm:t>
        <a:bodyPr/>
        <a:lstStyle/>
        <a:p>
          <a:pPr>
            <a:spcAft>
              <a:spcPts val="300"/>
            </a:spcAft>
          </a:pPr>
          <a:endParaRPr lang="en-US">
            <a:latin typeface="Century Gothic" panose="020B0502020202020204" pitchFamily="34" charset="0"/>
          </a:endParaRPr>
        </a:p>
      </dgm:t>
    </dgm:pt>
    <dgm:pt modelId="{5CFBB0F4-E282-4E44-A8F6-7C4146702AF0}" type="sibTrans" cxnId="{EE010018-CE7B-4AE1-96DC-6E8BC1B6F505}">
      <dgm:prSet/>
      <dgm:spPr/>
      <dgm:t>
        <a:bodyPr/>
        <a:lstStyle/>
        <a:p>
          <a:pPr>
            <a:spcAft>
              <a:spcPts val="300"/>
            </a:spcAft>
          </a:pPr>
          <a:endParaRPr lang="en-US">
            <a:latin typeface="Century Gothic" panose="020B0502020202020204" pitchFamily="34" charset="0"/>
          </a:endParaRPr>
        </a:p>
      </dgm:t>
    </dgm:pt>
    <dgm:pt modelId="{07999429-BB95-430E-AE0C-FB09A317DCE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b="1">
              <a:latin typeface="Century Gothic" panose="020B0502020202020204" pitchFamily="34" charset="0"/>
            </a:rPr>
            <a:t>$148 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>
              <a:latin typeface="Century Gothic" panose="020B0502020202020204" pitchFamily="34" charset="0"/>
            </a:rPr>
            <a:t>Cost of Doing Business</a:t>
          </a:r>
        </a:p>
      </dgm:t>
    </dgm:pt>
    <dgm:pt modelId="{B41B1BD4-3C9D-4D84-9CDE-1A6D2044BBEC}" type="parTrans" cxnId="{945617E3-6E6A-4908-8A5A-B28BC8DB3A7A}">
      <dgm:prSet/>
      <dgm:spPr/>
      <dgm:t>
        <a:bodyPr/>
        <a:lstStyle/>
        <a:p>
          <a:pPr>
            <a:spcAft>
              <a:spcPts val="300"/>
            </a:spcAft>
          </a:pPr>
          <a:endParaRPr lang="en-US">
            <a:latin typeface="Century Gothic" panose="020B0502020202020204" pitchFamily="34" charset="0"/>
          </a:endParaRPr>
        </a:p>
      </dgm:t>
    </dgm:pt>
    <dgm:pt modelId="{0A03741B-3F31-4FAB-8505-0695F7B4D7D3}" type="sibTrans" cxnId="{945617E3-6E6A-4908-8A5A-B28BC8DB3A7A}">
      <dgm:prSet/>
      <dgm:spPr/>
      <dgm:t>
        <a:bodyPr/>
        <a:lstStyle/>
        <a:p>
          <a:pPr>
            <a:spcAft>
              <a:spcPts val="300"/>
            </a:spcAft>
          </a:pPr>
          <a:endParaRPr lang="en-US">
            <a:latin typeface="Century Gothic" panose="020B0502020202020204" pitchFamily="34" charset="0"/>
          </a:endParaRPr>
        </a:p>
      </dgm:t>
    </dgm:pt>
    <dgm:pt modelId="{25E79092-BC2D-4363-BFFA-13A4CDB4302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300"/>
            </a:spcAft>
          </a:pPr>
          <a:r>
            <a:rPr lang="en-US" b="1">
              <a:latin typeface="Century Gothic" panose="020B0502020202020204" pitchFamily="34" charset="0"/>
            </a:rPr>
            <a:t>$449 </a:t>
          </a:r>
        </a:p>
        <a:p>
          <a:pPr>
            <a:lnSpc>
              <a:spcPct val="100000"/>
            </a:lnSpc>
            <a:spcAft>
              <a:spcPts val="300"/>
            </a:spcAft>
          </a:pPr>
          <a:r>
            <a:rPr lang="en-US">
              <a:latin typeface="Century Gothic" panose="020B0502020202020204" pitchFamily="34" charset="0"/>
            </a:rPr>
            <a:t>Capitol Club</a:t>
          </a:r>
        </a:p>
      </dgm:t>
    </dgm:pt>
    <dgm:pt modelId="{3F8AA76B-20F0-49F5-A790-4533751FAFD8}" type="sibTrans" cxnId="{7D7C8F34-2644-4961-A311-1ECFEE019B78}">
      <dgm:prSet/>
      <dgm:spPr/>
      <dgm:t>
        <a:bodyPr/>
        <a:lstStyle/>
        <a:p>
          <a:pPr>
            <a:spcAft>
              <a:spcPts val="300"/>
            </a:spcAft>
          </a:pPr>
          <a:endParaRPr lang="en-US">
            <a:latin typeface="Century Gothic" panose="020B0502020202020204" pitchFamily="34" charset="0"/>
          </a:endParaRPr>
        </a:p>
      </dgm:t>
    </dgm:pt>
    <dgm:pt modelId="{55D890F1-F09B-4C95-B8D9-AABF4036D1D6}" type="parTrans" cxnId="{7D7C8F34-2644-4961-A311-1ECFEE019B78}">
      <dgm:prSet/>
      <dgm:spPr/>
      <dgm:t>
        <a:bodyPr/>
        <a:lstStyle/>
        <a:p>
          <a:pPr>
            <a:spcAft>
              <a:spcPts val="300"/>
            </a:spcAft>
          </a:pPr>
          <a:endParaRPr lang="en-US">
            <a:latin typeface="Century Gothic" panose="020B0502020202020204" pitchFamily="34" charset="0"/>
          </a:endParaRPr>
        </a:p>
      </dgm:t>
    </dgm:pt>
    <dgm:pt modelId="{954EFC44-A65D-452E-B6B6-247F87575F74}" type="pres">
      <dgm:prSet presAssocID="{C9DBBE58-1787-475F-A45B-A74E6AFA210D}" presName="root" presStyleCnt="0">
        <dgm:presLayoutVars>
          <dgm:dir/>
          <dgm:resizeHandles val="exact"/>
        </dgm:presLayoutVars>
      </dgm:prSet>
      <dgm:spPr/>
    </dgm:pt>
    <dgm:pt modelId="{E6E7DB55-75F3-41C7-9E37-6699B694D626}" type="pres">
      <dgm:prSet presAssocID="{3B707964-E781-46C2-90CB-1AD508BF7C06}" presName="compNode" presStyleCnt="0"/>
      <dgm:spPr/>
    </dgm:pt>
    <dgm:pt modelId="{A2F74369-3ABA-40D4-B6DD-DC2B82BAED10}" type="pres">
      <dgm:prSet presAssocID="{3B707964-E781-46C2-90CB-1AD508BF7C06}" presName="bgRect" presStyleLbl="bgShp" presStyleIdx="0" presStyleCnt="4"/>
      <dgm:spPr/>
    </dgm:pt>
    <dgm:pt modelId="{E2ABABEE-083C-4288-964D-EBB1E06EFB66}" type="pres">
      <dgm:prSet presAssocID="{3B707964-E781-46C2-90CB-1AD508BF7C0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"/>
        </a:ext>
      </dgm:extLst>
    </dgm:pt>
    <dgm:pt modelId="{56B090B0-A536-4BF4-92F6-FBC797234CD3}" type="pres">
      <dgm:prSet presAssocID="{3B707964-E781-46C2-90CB-1AD508BF7C06}" presName="spaceRect" presStyleCnt="0"/>
      <dgm:spPr/>
    </dgm:pt>
    <dgm:pt modelId="{C97F6E0A-0BD1-457C-8ABF-D2A9957E6EFD}" type="pres">
      <dgm:prSet presAssocID="{3B707964-E781-46C2-90CB-1AD508BF7C06}" presName="parTx" presStyleLbl="revTx" presStyleIdx="0" presStyleCnt="4">
        <dgm:presLayoutVars>
          <dgm:chMax val="0"/>
          <dgm:chPref val="0"/>
        </dgm:presLayoutVars>
      </dgm:prSet>
      <dgm:spPr/>
    </dgm:pt>
    <dgm:pt modelId="{C7C7905C-9018-4638-AD53-A63599197CE2}" type="pres">
      <dgm:prSet presAssocID="{62B7B93B-4B8F-459F-95CD-3D77F9190FCF}" presName="sibTrans" presStyleCnt="0"/>
      <dgm:spPr/>
    </dgm:pt>
    <dgm:pt modelId="{D6E9C114-319D-4A01-BF53-F7617689D039}" type="pres">
      <dgm:prSet presAssocID="{F2C6ADC4-2232-4055-B2BC-BC1DD5AB223E}" presName="compNode" presStyleCnt="0"/>
      <dgm:spPr/>
    </dgm:pt>
    <dgm:pt modelId="{64F6E970-13D0-4EAE-8764-7FD3DEF101CC}" type="pres">
      <dgm:prSet presAssocID="{F2C6ADC4-2232-4055-B2BC-BC1DD5AB223E}" presName="bgRect" presStyleLbl="bgShp" presStyleIdx="1" presStyleCnt="4"/>
      <dgm:spPr/>
    </dgm:pt>
    <dgm:pt modelId="{B923FF77-644D-4E7B-B53F-A30F8CB0B4CF}" type="pres">
      <dgm:prSet presAssocID="{F2C6ADC4-2232-4055-B2BC-BC1DD5AB22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268E558-75F2-4528-9A9E-1E13DBF0FE26}" type="pres">
      <dgm:prSet presAssocID="{F2C6ADC4-2232-4055-B2BC-BC1DD5AB223E}" presName="spaceRect" presStyleCnt="0"/>
      <dgm:spPr/>
    </dgm:pt>
    <dgm:pt modelId="{E0493E75-9DE2-40AD-8472-F58907C97BE5}" type="pres">
      <dgm:prSet presAssocID="{F2C6ADC4-2232-4055-B2BC-BC1DD5AB223E}" presName="parTx" presStyleLbl="revTx" presStyleIdx="1" presStyleCnt="4">
        <dgm:presLayoutVars>
          <dgm:chMax val="0"/>
          <dgm:chPref val="0"/>
        </dgm:presLayoutVars>
      </dgm:prSet>
      <dgm:spPr/>
    </dgm:pt>
    <dgm:pt modelId="{85D01A39-D514-4565-88A5-B870EF5F1EFC}" type="pres">
      <dgm:prSet presAssocID="{5CFBB0F4-E282-4E44-A8F6-7C4146702AF0}" presName="sibTrans" presStyleCnt="0"/>
      <dgm:spPr/>
    </dgm:pt>
    <dgm:pt modelId="{AD8212D2-F6C3-49EC-8A77-06B876DA0D66}" type="pres">
      <dgm:prSet presAssocID="{07999429-BB95-430E-AE0C-FB09A317DCE1}" presName="compNode" presStyleCnt="0"/>
      <dgm:spPr/>
    </dgm:pt>
    <dgm:pt modelId="{6F2D377A-D431-45CD-9172-6A10A65EB3F2}" type="pres">
      <dgm:prSet presAssocID="{07999429-BB95-430E-AE0C-FB09A317DCE1}" presName="bgRect" presStyleLbl="bgShp" presStyleIdx="2" presStyleCnt="4"/>
      <dgm:spPr/>
    </dgm:pt>
    <dgm:pt modelId="{0E152204-0B3C-4DC5-B3C7-3222BC2D7960}" type="pres">
      <dgm:prSet presAssocID="{07999429-BB95-430E-AE0C-FB09A317DCE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3A3817C-E6BE-402B-A6DA-0179857406AD}" type="pres">
      <dgm:prSet presAssocID="{07999429-BB95-430E-AE0C-FB09A317DCE1}" presName="spaceRect" presStyleCnt="0"/>
      <dgm:spPr/>
    </dgm:pt>
    <dgm:pt modelId="{B79B4C02-A7B9-4C6D-A83E-FD587E946EE4}" type="pres">
      <dgm:prSet presAssocID="{07999429-BB95-430E-AE0C-FB09A317DCE1}" presName="parTx" presStyleLbl="revTx" presStyleIdx="2" presStyleCnt="4">
        <dgm:presLayoutVars>
          <dgm:chMax val="0"/>
          <dgm:chPref val="0"/>
        </dgm:presLayoutVars>
      </dgm:prSet>
      <dgm:spPr/>
    </dgm:pt>
    <dgm:pt modelId="{89385F6D-B1A9-40BB-9DA3-08F90D89C750}" type="pres">
      <dgm:prSet presAssocID="{0A03741B-3F31-4FAB-8505-0695F7B4D7D3}" presName="sibTrans" presStyleCnt="0"/>
      <dgm:spPr/>
    </dgm:pt>
    <dgm:pt modelId="{A2DC9101-93F1-4432-81C5-5EB4D7BE64CE}" type="pres">
      <dgm:prSet presAssocID="{25E79092-BC2D-4363-BFFA-13A4CDB4302D}" presName="compNode" presStyleCnt="0"/>
      <dgm:spPr/>
    </dgm:pt>
    <dgm:pt modelId="{80CDA457-CB6C-4387-A4FF-BA8462E5EDA7}" type="pres">
      <dgm:prSet presAssocID="{25E79092-BC2D-4363-BFFA-13A4CDB4302D}" presName="bgRect" presStyleLbl="bgShp" presStyleIdx="3" presStyleCnt="4"/>
      <dgm:spPr/>
    </dgm:pt>
    <dgm:pt modelId="{794CAE12-CC97-4C47-8440-9F21835F1ED2}" type="pres">
      <dgm:prSet presAssocID="{25E79092-BC2D-4363-BFFA-13A4CDB4302D}" presName="iconRect" presStyleLbl="node1" presStyleIdx="3" presStyleCnt="4" custScaleX="112472" custScaleY="112615"/>
      <dgm:spPr>
        <a:prstGeom prst="ellipse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3524C8E-99CC-4102-BD3E-498DCE74FF4A}" type="pres">
      <dgm:prSet presAssocID="{25E79092-BC2D-4363-BFFA-13A4CDB4302D}" presName="spaceRect" presStyleCnt="0"/>
      <dgm:spPr/>
    </dgm:pt>
    <dgm:pt modelId="{0003427A-24B6-4F54-AE5C-F9EBDE722770}" type="pres">
      <dgm:prSet presAssocID="{25E79092-BC2D-4363-BFFA-13A4CDB4302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E010018-CE7B-4AE1-96DC-6E8BC1B6F505}" srcId="{C9DBBE58-1787-475F-A45B-A74E6AFA210D}" destId="{F2C6ADC4-2232-4055-B2BC-BC1DD5AB223E}" srcOrd="1" destOrd="0" parTransId="{66AD58A3-E1D7-4090-8A51-B9B66B69D13D}" sibTransId="{5CFBB0F4-E282-4E44-A8F6-7C4146702AF0}"/>
    <dgm:cxn modelId="{7D7C8F34-2644-4961-A311-1ECFEE019B78}" srcId="{C9DBBE58-1787-475F-A45B-A74E6AFA210D}" destId="{25E79092-BC2D-4363-BFFA-13A4CDB4302D}" srcOrd="3" destOrd="0" parTransId="{55D890F1-F09B-4C95-B8D9-AABF4036D1D6}" sibTransId="{3F8AA76B-20F0-49F5-A790-4533751FAFD8}"/>
    <dgm:cxn modelId="{9AAB1D69-05D5-4954-878D-FB08BCFB0DD6}" type="presOf" srcId="{07999429-BB95-430E-AE0C-FB09A317DCE1}" destId="{B79B4C02-A7B9-4C6D-A83E-FD587E946EE4}" srcOrd="0" destOrd="0" presId="urn:microsoft.com/office/officeart/2018/2/layout/IconVerticalSolidList"/>
    <dgm:cxn modelId="{C0E52274-AA5A-4EB1-8390-6A1E24AD02AF}" type="presOf" srcId="{F2C6ADC4-2232-4055-B2BC-BC1DD5AB223E}" destId="{E0493E75-9DE2-40AD-8472-F58907C97BE5}" srcOrd="0" destOrd="0" presId="urn:microsoft.com/office/officeart/2018/2/layout/IconVerticalSolidList"/>
    <dgm:cxn modelId="{32A19256-D47A-4EE8-9D01-FDEB43DD1D81}" srcId="{C9DBBE58-1787-475F-A45B-A74E6AFA210D}" destId="{3B707964-E781-46C2-90CB-1AD508BF7C06}" srcOrd="0" destOrd="0" parTransId="{435D4EA4-9291-47BF-9784-E620296FF224}" sibTransId="{62B7B93B-4B8F-459F-95CD-3D77F9190FCF}"/>
    <dgm:cxn modelId="{928C0257-1033-4D76-A3CB-3381DD0A0A4B}" type="presOf" srcId="{C9DBBE58-1787-475F-A45B-A74E6AFA210D}" destId="{954EFC44-A65D-452E-B6B6-247F87575F74}" srcOrd="0" destOrd="0" presId="urn:microsoft.com/office/officeart/2018/2/layout/IconVerticalSolidList"/>
    <dgm:cxn modelId="{3975D35A-9B4C-4AF5-81EA-C57489B74E18}" type="presOf" srcId="{3B707964-E781-46C2-90CB-1AD508BF7C06}" destId="{C97F6E0A-0BD1-457C-8ABF-D2A9957E6EFD}" srcOrd="0" destOrd="0" presId="urn:microsoft.com/office/officeart/2018/2/layout/IconVerticalSolidList"/>
    <dgm:cxn modelId="{945617E3-6E6A-4908-8A5A-B28BC8DB3A7A}" srcId="{C9DBBE58-1787-475F-A45B-A74E6AFA210D}" destId="{07999429-BB95-430E-AE0C-FB09A317DCE1}" srcOrd="2" destOrd="0" parTransId="{B41B1BD4-3C9D-4D84-9CDE-1A6D2044BBEC}" sibTransId="{0A03741B-3F31-4FAB-8505-0695F7B4D7D3}"/>
    <dgm:cxn modelId="{E98DC7FC-66BC-46F7-82FC-4DFECB7FBB6F}" type="presOf" srcId="{25E79092-BC2D-4363-BFFA-13A4CDB4302D}" destId="{0003427A-24B6-4F54-AE5C-F9EBDE722770}" srcOrd="0" destOrd="0" presId="urn:microsoft.com/office/officeart/2018/2/layout/IconVerticalSolidList"/>
    <dgm:cxn modelId="{703ABA68-C431-4BED-BCE4-32627BD02435}" type="presParOf" srcId="{954EFC44-A65D-452E-B6B6-247F87575F74}" destId="{E6E7DB55-75F3-41C7-9E37-6699B694D626}" srcOrd="0" destOrd="0" presId="urn:microsoft.com/office/officeart/2018/2/layout/IconVerticalSolidList"/>
    <dgm:cxn modelId="{F111236F-DB6F-4EF9-BF8A-CA119B84C8D0}" type="presParOf" srcId="{E6E7DB55-75F3-41C7-9E37-6699B694D626}" destId="{A2F74369-3ABA-40D4-B6DD-DC2B82BAED10}" srcOrd="0" destOrd="0" presId="urn:microsoft.com/office/officeart/2018/2/layout/IconVerticalSolidList"/>
    <dgm:cxn modelId="{0CBCF95E-4F41-4029-8000-30AED32D3B13}" type="presParOf" srcId="{E6E7DB55-75F3-41C7-9E37-6699B694D626}" destId="{E2ABABEE-083C-4288-964D-EBB1E06EFB66}" srcOrd="1" destOrd="0" presId="urn:microsoft.com/office/officeart/2018/2/layout/IconVerticalSolidList"/>
    <dgm:cxn modelId="{DD5AF48C-7E99-46B2-B677-A8EF428D79AE}" type="presParOf" srcId="{E6E7DB55-75F3-41C7-9E37-6699B694D626}" destId="{56B090B0-A536-4BF4-92F6-FBC797234CD3}" srcOrd="2" destOrd="0" presId="urn:microsoft.com/office/officeart/2018/2/layout/IconVerticalSolidList"/>
    <dgm:cxn modelId="{80BAAFF9-C43F-4A3F-9592-BE9F64E8912A}" type="presParOf" srcId="{E6E7DB55-75F3-41C7-9E37-6699B694D626}" destId="{C97F6E0A-0BD1-457C-8ABF-D2A9957E6EFD}" srcOrd="3" destOrd="0" presId="urn:microsoft.com/office/officeart/2018/2/layout/IconVerticalSolidList"/>
    <dgm:cxn modelId="{D6169135-E932-4905-B18B-6937D23011BD}" type="presParOf" srcId="{954EFC44-A65D-452E-B6B6-247F87575F74}" destId="{C7C7905C-9018-4638-AD53-A63599197CE2}" srcOrd="1" destOrd="0" presId="urn:microsoft.com/office/officeart/2018/2/layout/IconVerticalSolidList"/>
    <dgm:cxn modelId="{9C526A98-248B-41C8-B9BC-995FB73BAD3F}" type="presParOf" srcId="{954EFC44-A65D-452E-B6B6-247F87575F74}" destId="{D6E9C114-319D-4A01-BF53-F7617689D039}" srcOrd="2" destOrd="0" presId="urn:microsoft.com/office/officeart/2018/2/layout/IconVerticalSolidList"/>
    <dgm:cxn modelId="{A88FAEB9-A9AE-4B98-B578-B5C3E0DEA02A}" type="presParOf" srcId="{D6E9C114-319D-4A01-BF53-F7617689D039}" destId="{64F6E970-13D0-4EAE-8764-7FD3DEF101CC}" srcOrd="0" destOrd="0" presId="urn:microsoft.com/office/officeart/2018/2/layout/IconVerticalSolidList"/>
    <dgm:cxn modelId="{97F45371-9A20-45D4-AC83-6B3246C34C51}" type="presParOf" srcId="{D6E9C114-319D-4A01-BF53-F7617689D039}" destId="{B923FF77-644D-4E7B-B53F-A30F8CB0B4CF}" srcOrd="1" destOrd="0" presId="urn:microsoft.com/office/officeart/2018/2/layout/IconVerticalSolidList"/>
    <dgm:cxn modelId="{B5C6CEC3-433B-40E3-8F37-64E8D66275C7}" type="presParOf" srcId="{D6E9C114-319D-4A01-BF53-F7617689D039}" destId="{3268E558-75F2-4528-9A9E-1E13DBF0FE26}" srcOrd="2" destOrd="0" presId="urn:microsoft.com/office/officeart/2018/2/layout/IconVerticalSolidList"/>
    <dgm:cxn modelId="{B3CCFFC9-E009-4863-AC1E-825CE773BBDF}" type="presParOf" srcId="{D6E9C114-319D-4A01-BF53-F7617689D039}" destId="{E0493E75-9DE2-40AD-8472-F58907C97BE5}" srcOrd="3" destOrd="0" presId="urn:microsoft.com/office/officeart/2018/2/layout/IconVerticalSolidList"/>
    <dgm:cxn modelId="{6645558D-0753-4484-A9AC-803CAFD59591}" type="presParOf" srcId="{954EFC44-A65D-452E-B6B6-247F87575F74}" destId="{85D01A39-D514-4565-88A5-B870EF5F1EFC}" srcOrd="3" destOrd="0" presId="urn:microsoft.com/office/officeart/2018/2/layout/IconVerticalSolidList"/>
    <dgm:cxn modelId="{A1860EB7-889E-4F05-85C0-6D90EDCC5FD2}" type="presParOf" srcId="{954EFC44-A65D-452E-B6B6-247F87575F74}" destId="{AD8212D2-F6C3-49EC-8A77-06B876DA0D66}" srcOrd="4" destOrd="0" presId="urn:microsoft.com/office/officeart/2018/2/layout/IconVerticalSolidList"/>
    <dgm:cxn modelId="{8FC9581E-8E0F-4FAE-8227-093E0BC47DC7}" type="presParOf" srcId="{AD8212D2-F6C3-49EC-8A77-06B876DA0D66}" destId="{6F2D377A-D431-45CD-9172-6A10A65EB3F2}" srcOrd="0" destOrd="0" presId="urn:microsoft.com/office/officeart/2018/2/layout/IconVerticalSolidList"/>
    <dgm:cxn modelId="{3549D3ED-F8D2-4E39-BE98-391B9D8D4734}" type="presParOf" srcId="{AD8212D2-F6C3-49EC-8A77-06B876DA0D66}" destId="{0E152204-0B3C-4DC5-B3C7-3222BC2D7960}" srcOrd="1" destOrd="0" presId="urn:microsoft.com/office/officeart/2018/2/layout/IconVerticalSolidList"/>
    <dgm:cxn modelId="{D82236BD-F852-4F47-899A-D24251F8A49E}" type="presParOf" srcId="{AD8212D2-F6C3-49EC-8A77-06B876DA0D66}" destId="{73A3817C-E6BE-402B-A6DA-0179857406AD}" srcOrd="2" destOrd="0" presId="urn:microsoft.com/office/officeart/2018/2/layout/IconVerticalSolidList"/>
    <dgm:cxn modelId="{C24D9E14-A3B4-4668-93F4-5FDD7223D3E4}" type="presParOf" srcId="{AD8212D2-F6C3-49EC-8A77-06B876DA0D66}" destId="{B79B4C02-A7B9-4C6D-A83E-FD587E946EE4}" srcOrd="3" destOrd="0" presId="urn:microsoft.com/office/officeart/2018/2/layout/IconVerticalSolidList"/>
    <dgm:cxn modelId="{56611CE7-1C25-412F-A066-B053D256F9DB}" type="presParOf" srcId="{954EFC44-A65D-452E-B6B6-247F87575F74}" destId="{89385F6D-B1A9-40BB-9DA3-08F90D89C750}" srcOrd="5" destOrd="0" presId="urn:microsoft.com/office/officeart/2018/2/layout/IconVerticalSolidList"/>
    <dgm:cxn modelId="{E00B8131-0B18-4E45-BE8F-BE89FFB51850}" type="presParOf" srcId="{954EFC44-A65D-452E-B6B6-247F87575F74}" destId="{A2DC9101-93F1-4432-81C5-5EB4D7BE64CE}" srcOrd="6" destOrd="0" presId="urn:microsoft.com/office/officeart/2018/2/layout/IconVerticalSolidList"/>
    <dgm:cxn modelId="{8627481E-E701-4DF3-BB95-002159D83EFF}" type="presParOf" srcId="{A2DC9101-93F1-4432-81C5-5EB4D7BE64CE}" destId="{80CDA457-CB6C-4387-A4FF-BA8462E5EDA7}" srcOrd="0" destOrd="0" presId="urn:microsoft.com/office/officeart/2018/2/layout/IconVerticalSolidList"/>
    <dgm:cxn modelId="{BA21BB4C-E5BE-41AE-AE7A-288C322CA298}" type="presParOf" srcId="{A2DC9101-93F1-4432-81C5-5EB4D7BE64CE}" destId="{794CAE12-CC97-4C47-8440-9F21835F1ED2}" srcOrd="1" destOrd="0" presId="urn:microsoft.com/office/officeart/2018/2/layout/IconVerticalSolidList"/>
    <dgm:cxn modelId="{B0B778D3-CFA9-4337-9FA1-F29211456C63}" type="presParOf" srcId="{A2DC9101-93F1-4432-81C5-5EB4D7BE64CE}" destId="{13524C8E-99CC-4102-BD3E-498DCE74FF4A}" srcOrd="2" destOrd="0" presId="urn:microsoft.com/office/officeart/2018/2/layout/IconVerticalSolidList"/>
    <dgm:cxn modelId="{6276E69B-2882-4D3C-9BDE-F4DBECB4ED6C}" type="presParOf" srcId="{A2DC9101-93F1-4432-81C5-5EB4D7BE64CE}" destId="{0003427A-24B6-4F54-AE5C-F9EBDE72277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D2F53-70E5-4146-91AF-DF1AEDF0EF9E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FDEBBF-0F33-47EC-ABE5-796548FB8F15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344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latin typeface="Century Gothic" panose="020B0502020202020204" pitchFamily="34" charset="0"/>
            </a:rPr>
            <a:t>Q1: What is the REALTOR</a:t>
          </a:r>
          <a:r>
            <a:rPr lang="en-US" sz="3600" b="0" i="0" kern="1200" baseline="30000">
              <a:latin typeface="Century Gothic" panose="020B0502020202020204" pitchFamily="34" charset="0"/>
            </a:rPr>
            <a:t>®</a:t>
          </a:r>
          <a:r>
            <a:rPr lang="en-US" sz="3600" b="1" kern="1200">
              <a:latin typeface="Century Gothic" panose="020B0502020202020204" pitchFamily="34" charset="0"/>
            </a:rPr>
            <a:t> Action Fund (RAF)?</a:t>
          </a:r>
          <a:endParaRPr lang="en-US" sz="3600" kern="1200">
            <a:latin typeface="Century Gothic" panose="020B0502020202020204" pitchFamily="34" charset="0"/>
          </a:endParaRPr>
        </a:p>
      </dsp:txBody>
      <dsp:txXfrm>
        <a:off x="608661" y="692298"/>
        <a:ext cx="4508047" cy="2799040"/>
      </dsp:txXfrm>
    </dsp:sp>
    <dsp:sp modelId="{0E302B5B-8ABC-4CD9-A3B9-B6962BC68226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B6D68-181F-4F4A-8569-C104F9DE172E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344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entury Gothic" panose="020B0502020202020204" pitchFamily="34" charset="0"/>
            </a:rPr>
            <a:t>A1: RAF is the money raised to advance the goals of the RPC </a:t>
          </a:r>
          <a:r>
            <a:rPr lang="en-US" sz="2800" b="0" i="0" kern="1200">
              <a:latin typeface="Century Gothic" panose="020B0502020202020204" pitchFamily="34" charset="0"/>
            </a:rPr>
            <a:t>&amp; </a:t>
          </a:r>
          <a:r>
            <a:rPr lang="en-US" sz="2800" b="1" kern="1200">
              <a:latin typeface="Century Gothic" panose="020B0502020202020204" pitchFamily="34" charset="0"/>
            </a:rPr>
            <a:t>protects homeownership.</a:t>
          </a:r>
          <a:endParaRPr lang="en-US" sz="2800" kern="1200">
            <a:latin typeface="Century Gothic" panose="020B0502020202020204" pitchFamily="34" charset="0"/>
          </a:endParaRPr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2D3E3-42D8-4C2D-90C9-076A9845F9A3}">
      <dsp:nvSpPr>
        <dsp:cNvPr id="0" name=""/>
        <dsp:cNvSpPr/>
      </dsp:nvSpPr>
      <dsp:spPr>
        <a:xfrm>
          <a:off x="1322" y="131416"/>
          <a:ext cx="4641904" cy="2947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A5BCC-4E1D-456C-9F90-AD3450F95857}">
      <dsp:nvSpPr>
        <dsp:cNvPr id="0" name=""/>
        <dsp:cNvSpPr/>
      </dsp:nvSpPr>
      <dsp:spPr>
        <a:xfrm>
          <a:off x="517089" y="621395"/>
          <a:ext cx="4641904" cy="2947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>
              <a:latin typeface="Century Gothic" panose="020B0502020202020204" pitchFamily="34" charset="0"/>
            </a:rPr>
            <a:t>Q2: Why investing is so important? </a:t>
          </a:r>
          <a:endParaRPr lang="en-US" sz="5500" kern="1200">
            <a:latin typeface="Century Gothic" panose="020B0502020202020204" pitchFamily="34" charset="0"/>
          </a:endParaRPr>
        </a:p>
      </dsp:txBody>
      <dsp:txXfrm>
        <a:off x="603422" y="707728"/>
        <a:ext cx="4469238" cy="2774943"/>
      </dsp:txXfrm>
    </dsp:sp>
    <dsp:sp modelId="{C47F0D95-F7B9-497D-8568-DF3BED845C51}">
      <dsp:nvSpPr>
        <dsp:cNvPr id="0" name=""/>
        <dsp:cNvSpPr/>
      </dsp:nvSpPr>
      <dsp:spPr>
        <a:xfrm>
          <a:off x="5674761" y="131416"/>
          <a:ext cx="4641904" cy="2947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3A9A1-9644-4EC0-A086-19BA2EFB849D}">
      <dsp:nvSpPr>
        <dsp:cNvPr id="0" name=""/>
        <dsp:cNvSpPr/>
      </dsp:nvSpPr>
      <dsp:spPr>
        <a:xfrm>
          <a:off x="6190528" y="621395"/>
          <a:ext cx="4641904" cy="294760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>
              <a:latin typeface="Century Gothic" panose="020B0502020202020204" pitchFamily="34" charset="0"/>
            </a:rPr>
            <a:t>A2: YOUR VOICE FOR ADVOCACY!</a:t>
          </a:r>
          <a:endParaRPr lang="en-US" sz="5500" kern="1200">
            <a:latin typeface="Century Gothic" panose="020B0502020202020204" pitchFamily="34" charset="0"/>
          </a:endParaRPr>
        </a:p>
      </dsp:txBody>
      <dsp:txXfrm>
        <a:off x="6276861" y="707728"/>
        <a:ext cx="4469238" cy="27749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F3174-65F9-4BDB-9BAB-9F588042774F}">
      <dsp:nvSpPr>
        <dsp:cNvPr id="0" name=""/>
        <dsp:cNvSpPr/>
      </dsp:nvSpPr>
      <dsp:spPr>
        <a:xfrm>
          <a:off x="1305" y="148181"/>
          <a:ext cx="4581753" cy="2909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BC08C-A30D-4CDB-A3E0-722F53F627EC}">
      <dsp:nvSpPr>
        <dsp:cNvPr id="0" name=""/>
        <dsp:cNvSpPr/>
      </dsp:nvSpPr>
      <dsp:spPr>
        <a:xfrm>
          <a:off x="510389" y="631810"/>
          <a:ext cx="4581753" cy="29094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Century Gothic" panose="020B0502020202020204" pitchFamily="34" charset="0"/>
            </a:rPr>
            <a:t>Q3: What is the REALTOR</a:t>
          </a:r>
          <a:r>
            <a:rPr lang="en-US" sz="3000" b="1" kern="1200" baseline="30000">
              <a:latin typeface="Century Gothic" panose="020B0502020202020204" pitchFamily="34" charset="0"/>
            </a:rPr>
            <a:t>®</a:t>
          </a:r>
          <a:r>
            <a:rPr lang="en-US" sz="3000" b="1" kern="1200">
              <a:latin typeface="Century Gothic" panose="020B0502020202020204" pitchFamily="34" charset="0"/>
            </a:rPr>
            <a:t> </a:t>
          </a:r>
          <a:r>
            <a:rPr lang="en-US" sz="3000" b="1" i="0" kern="1200">
              <a:latin typeface="Century Gothic" panose="020B0502020202020204" pitchFamily="34" charset="0"/>
            </a:rPr>
            <a:t>PARTY OF CALIFORNIA (RPC)?</a:t>
          </a:r>
          <a:endParaRPr lang="en-US" sz="3000" b="1" kern="1200">
            <a:latin typeface="Century Gothic" panose="020B0502020202020204" pitchFamily="34" charset="0"/>
          </a:endParaRPr>
        </a:p>
      </dsp:txBody>
      <dsp:txXfrm>
        <a:off x="595603" y="717024"/>
        <a:ext cx="4411325" cy="2738985"/>
      </dsp:txXfrm>
    </dsp:sp>
    <dsp:sp modelId="{B187394C-3CB9-4E5B-9238-5CAA0BAA05E3}">
      <dsp:nvSpPr>
        <dsp:cNvPr id="0" name=""/>
        <dsp:cNvSpPr/>
      </dsp:nvSpPr>
      <dsp:spPr>
        <a:xfrm>
          <a:off x="5601225" y="148181"/>
          <a:ext cx="4581753" cy="2909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409A0-7BFB-4C55-A1A3-60C05D0AFBA5}">
      <dsp:nvSpPr>
        <dsp:cNvPr id="0" name=""/>
        <dsp:cNvSpPr/>
      </dsp:nvSpPr>
      <dsp:spPr>
        <a:xfrm>
          <a:off x="6110309" y="631810"/>
          <a:ext cx="4581753" cy="29094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>
              <a:latin typeface="Century Gothic" panose="020B0502020202020204" pitchFamily="34" charset="0"/>
            </a:rPr>
            <a:t>A3: The REALTOR</a:t>
          </a:r>
          <a:r>
            <a:rPr lang="en-US" sz="3000" b="1" kern="1200" baseline="30000">
              <a:latin typeface="Century Gothic" panose="020B0502020202020204" pitchFamily="34" charset="0"/>
            </a:rPr>
            <a:t>®</a:t>
          </a:r>
          <a:r>
            <a:rPr lang="en-US" sz="3000" b="1" kern="1200">
              <a:latin typeface="Century Gothic" panose="020B0502020202020204" pitchFamily="34" charset="0"/>
            </a:rPr>
            <a:t> </a:t>
          </a:r>
          <a:r>
            <a:rPr lang="en-US" sz="3000" b="1" i="0" kern="1200">
              <a:latin typeface="Century Gothic" panose="020B0502020202020204" pitchFamily="34" charset="0"/>
            </a:rPr>
            <a:t>PARTY OF CALIFORNIA</a:t>
          </a:r>
          <a:r>
            <a:rPr lang="en-US" sz="3000" b="1" kern="1200">
              <a:latin typeface="Century Gothic" panose="020B0502020202020204" pitchFamily="34" charset="0"/>
            </a:rPr>
            <a:t> </a:t>
          </a:r>
          <a:r>
            <a:rPr lang="en-US" sz="3000" b="1" i="0" kern="1200">
              <a:latin typeface="Century Gothic" panose="020B0502020202020204" pitchFamily="34" charset="0"/>
            </a:rPr>
            <a:t>advances the values that protect homeownership!</a:t>
          </a:r>
          <a:r>
            <a:rPr lang="en-US" sz="3000" b="1" kern="1200">
              <a:latin typeface="Century Gothic" panose="020B0502020202020204" pitchFamily="34" charset="0"/>
            </a:rPr>
            <a:t> </a:t>
          </a:r>
        </a:p>
      </dsp:txBody>
      <dsp:txXfrm>
        <a:off x="6195523" y="717024"/>
        <a:ext cx="4411325" cy="2738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2CCE9-4850-4C73-B66A-2FA580274072}">
      <dsp:nvSpPr>
        <dsp:cNvPr id="0" name=""/>
        <dsp:cNvSpPr/>
      </dsp:nvSpPr>
      <dsp:spPr>
        <a:xfrm>
          <a:off x="0" y="0"/>
          <a:ext cx="6598816" cy="19308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6AA59-BC31-4A36-9AF1-C6F5C1353B26}">
      <dsp:nvSpPr>
        <dsp:cNvPr id="0" name=""/>
        <dsp:cNvSpPr/>
      </dsp:nvSpPr>
      <dsp:spPr>
        <a:xfrm>
          <a:off x="197964" y="257452"/>
          <a:ext cx="1938402" cy="14159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F4DBF-B7DA-4752-BFB3-1F57E6AFC984}">
      <dsp:nvSpPr>
        <dsp:cNvPr id="0" name=""/>
        <dsp:cNvSpPr/>
      </dsp:nvSpPr>
      <dsp:spPr>
        <a:xfrm rot="10800000">
          <a:off x="197964" y="1930892"/>
          <a:ext cx="1938402" cy="23599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Vote</a:t>
          </a:r>
        </a:p>
      </dsp:txBody>
      <dsp:txXfrm rot="10800000">
        <a:off x="257577" y="1930892"/>
        <a:ext cx="1819176" cy="2300367"/>
      </dsp:txXfrm>
    </dsp:sp>
    <dsp:sp modelId="{57019EC4-1C3D-41B3-8D6A-FB3C59CB64F7}">
      <dsp:nvSpPr>
        <dsp:cNvPr id="0" name=""/>
        <dsp:cNvSpPr/>
      </dsp:nvSpPr>
      <dsp:spPr>
        <a:xfrm>
          <a:off x="2330206" y="257452"/>
          <a:ext cx="1938402" cy="14159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BB0AD5-AD3E-4F36-A126-2A1454C41774}">
      <dsp:nvSpPr>
        <dsp:cNvPr id="0" name=""/>
        <dsp:cNvSpPr/>
      </dsp:nvSpPr>
      <dsp:spPr>
        <a:xfrm rot="10800000">
          <a:off x="2330206" y="1930892"/>
          <a:ext cx="1938402" cy="2359980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Act</a:t>
          </a:r>
        </a:p>
      </dsp:txBody>
      <dsp:txXfrm rot="10800000">
        <a:off x="2389819" y="1930892"/>
        <a:ext cx="1819176" cy="2300367"/>
      </dsp:txXfrm>
    </dsp:sp>
    <dsp:sp modelId="{14681BB1-E8CF-4966-B747-2E5CD11D5580}">
      <dsp:nvSpPr>
        <dsp:cNvPr id="0" name=""/>
        <dsp:cNvSpPr/>
      </dsp:nvSpPr>
      <dsp:spPr>
        <a:xfrm>
          <a:off x="4462449" y="257452"/>
          <a:ext cx="1938402" cy="14159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8FA3D-FBC8-435C-BAE1-35B781171F65}">
      <dsp:nvSpPr>
        <dsp:cNvPr id="0" name=""/>
        <dsp:cNvSpPr/>
      </dsp:nvSpPr>
      <dsp:spPr>
        <a:xfrm rot="10800000">
          <a:off x="4462449" y="1930892"/>
          <a:ext cx="1938402" cy="2359980"/>
        </a:xfrm>
        <a:prstGeom prst="round2SameRect">
          <a:avLst>
            <a:gd name="adj1" fmla="val 10500"/>
            <a:gd name="adj2" fmla="val 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t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Invest</a:t>
          </a:r>
        </a:p>
      </dsp:txBody>
      <dsp:txXfrm rot="10800000">
        <a:off x="4522062" y="1930892"/>
        <a:ext cx="1819176" cy="2300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F74369-3ABA-40D4-B6DD-DC2B82BAED10}">
      <dsp:nvSpPr>
        <dsp:cNvPr id="0" name=""/>
        <dsp:cNvSpPr/>
      </dsp:nvSpPr>
      <dsp:spPr>
        <a:xfrm>
          <a:off x="0" y="1707"/>
          <a:ext cx="5062182" cy="8651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BABEE-083C-4288-964D-EBB1E06EFB66}">
      <dsp:nvSpPr>
        <dsp:cNvPr id="0" name=""/>
        <dsp:cNvSpPr/>
      </dsp:nvSpPr>
      <dsp:spPr>
        <a:xfrm>
          <a:off x="261713" y="196370"/>
          <a:ext cx="475843" cy="4758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7F6E0A-0BD1-457C-8ABF-D2A9957E6EFD}">
      <dsp:nvSpPr>
        <dsp:cNvPr id="0" name=""/>
        <dsp:cNvSpPr/>
      </dsp:nvSpPr>
      <dsp:spPr>
        <a:xfrm>
          <a:off x="999271" y="1707"/>
          <a:ext cx="4062911" cy="86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64" tIns="91564" rIns="91564" bIns="9156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$25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Introductory Level		</a:t>
          </a:r>
        </a:p>
      </dsp:txBody>
      <dsp:txXfrm>
        <a:off x="999271" y="1707"/>
        <a:ext cx="4062911" cy="865170"/>
      </dsp:txXfrm>
    </dsp:sp>
    <dsp:sp modelId="{64F6E970-13D0-4EAE-8764-7FD3DEF101CC}">
      <dsp:nvSpPr>
        <dsp:cNvPr id="0" name=""/>
        <dsp:cNvSpPr/>
      </dsp:nvSpPr>
      <dsp:spPr>
        <a:xfrm>
          <a:off x="0" y="1083169"/>
          <a:ext cx="5062182" cy="8651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3FF77-644D-4E7B-B53F-A30F8CB0B4CF}">
      <dsp:nvSpPr>
        <dsp:cNvPr id="0" name=""/>
        <dsp:cNvSpPr/>
      </dsp:nvSpPr>
      <dsp:spPr>
        <a:xfrm>
          <a:off x="261713" y="1277832"/>
          <a:ext cx="475843" cy="4758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493E75-9DE2-40AD-8472-F58907C97BE5}">
      <dsp:nvSpPr>
        <dsp:cNvPr id="0" name=""/>
        <dsp:cNvSpPr/>
      </dsp:nvSpPr>
      <dsp:spPr>
        <a:xfrm>
          <a:off x="999271" y="1083169"/>
          <a:ext cx="4062911" cy="86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64" tIns="91564" rIns="91564" bIns="9156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$49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Participation Club</a:t>
          </a:r>
        </a:p>
      </dsp:txBody>
      <dsp:txXfrm>
        <a:off x="999271" y="1083169"/>
        <a:ext cx="4062911" cy="865170"/>
      </dsp:txXfrm>
    </dsp:sp>
    <dsp:sp modelId="{6F2D377A-D431-45CD-9172-6A10A65EB3F2}">
      <dsp:nvSpPr>
        <dsp:cNvPr id="0" name=""/>
        <dsp:cNvSpPr/>
      </dsp:nvSpPr>
      <dsp:spPr>
        <a:xfrm>
          <a:off x="0" y="2164632"/>
          <a:ext cx="5062182" cy="8651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52204-0B3C-4DC5-B3C7-3222BC2D7960}">
      <dsp:nvSpPr>
        <dsp:cNvPr id="0" name=""/>
        <dsp:cNvSpPr/>
      </dsp:nvSpPr>
      <dsp:spPr>
        <a:xfrm>
          <a:off x="261713" y="2359295"/>
          <a:ext cx="475843" cy="4758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B4C02-A7B9-4C6D-A83E-FD587E946EE4}">
      <dsp:nvSpPr>
        <dsp:cNvPr id="0" name=""/>
        <dsp:cNvSpPr/>
      </dsp:nvSpPr>
      <dsp:spPr>
        <a:xfrm>
          <a:off x="999271" y="2164632"/>
          <a:ext cx="4062911" cy="86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64" tIns="91564" rIns="91564" bIns="9156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$148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Cost of Doing Business</a:t>
          </a:r>
        </a:p>
      </dsp:txBody>
      <dsp:txXfrm>
        <a:off x="999271" y="2164632"/>
        <a:ext cx="4062911" cy="865170"/>
      </dsp:txXfrm>
    </dsp:sp>
    <dsp:sp modelId="{80CDA457-CB6C-4387-A4FF-BA8462E5EDA7}">
      <dsp:nvSpPr>
        <dsp:cNvPr id="0" name=""/>
        <dsp:cNvSpPr/>
      </dsp:nvSpPr>
      <dsp:spPr>
        <a:xfrm>
          <a:off x="0" y="3246094"/>
          <a:ext cx="5062182" cy="86517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CAE12-CC97-4C47-8440-9F21835F1ED2}">
      <dsp:nvSpPr>
        <dsp:cNvPr id="0" name=""/>
        <dsp:cNvSpPr/>
      </dsp:nvSpPr>
      <dsp:spPr>
        <a:xfrm>
          <a:off x="232040" y="3410744"/>
          <a:ext cx="535190" cy="535871"/>
        </a:xfrm>
        <a:prstGeom prst="ellipse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3427A-24B6-4F54-AE5C-F9EBDE722770}">
      <dsp:nvSpPr>
        <dsp:cNvPr id="0" name=""/>
        <dsp:cNvSpPr/>
      </dsp:nvSpPr>
      <dsp:spPr>
        <a:xfrm>
          <a:off x="999271" y="3246094"/>
          <a:ext cx="4062911" cy="86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64" tIns="91564" rIns="91564" bIns="9156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$449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300"/>
            </a:spcAft>
            <a:buNone/>
          </a:pPr>
          <a:r>
            <a:rPr lang="en-US" sz="2000" kern="1200">
              <a:latin typeface="Century Gothic" panose="020B0502020202020204" pitchFamily="34" charset="0"/>
            </a:rPr>
            <a:t>Capitol Club</a:t>
          </a:r>
        </a:p>
      </dsp:txBody>
      <dsp:txXfrm>
        <a:off x="999271" y="3246094"/>
        <a:ext cx="4062911" cy="865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D06BE6C6-8B96-4D98-9534-62666975FC62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entury Gothic" panose="020B0502020202020204" pitchFamily="34" charset="0"/>
              </a:defRPr>
            </a:lvl1pPr>
          </a:lstStyle>
          <a:p>
            <a:fld id="{CD84AC86-5877-41F5-8778-97FA0DC5A6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23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528F6-B5A5-575D-390C-0A18F3DD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B52DD6-2F19-7283-9CDE-6246941459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5998EE-4C12-3B18-5EFF-567B21DA1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9BCAC-8AEC-764C-1361-3A9B9E6819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7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You are the REALTOR® Party.</a:t>
            </a:r>
          </a:p>
          <a:p>
            <a:endParaRPr lang="en-US" baseline="0"/>
          </a:p>
          <a:p>
            <a:r>
              <a:rPr lang="en-US" baseline="0"/>
              <a:t>We need you to be involved.  Vote, Act, Invest to make the REALTOR® Party strong and effective. You can make a difference in </a:t>
            </a:r>
            <a:r>
              <a:rPr lang="en-US"/>
              <a:t>our community and in</a:t>
            </a:r>
            <a:r>
              <a:rPr lang="en-US" baseline="0"/>
              <a:t> our country.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9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9B9C9-BE4E-D342-C0ED-BD321BEA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EBB28E-D6E1-3225-A863-9DC7DBB6A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F5FFFD-99E2-04B9-E2A8-AEADF01828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67BBF-8AB9-097A-6EBF-78077F1455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2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Insert legislative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2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25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1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Create more human approach to this act…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8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AC86-5877-41F5-8778-97FA0DC5A6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2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347C-E53C-1545-ADD0-DB02710F02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D5357-2E40-324E-BB4E-4D2254646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29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744F-0183-C842-A2A4-50196B0A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5AE75-0E39-EF45-A94C-B1BEA1C19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47C3-AC75-CB49-94BF-E50B9089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DAAF9-16EC-7D45-BF27-DD2A26F1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72C11-1DE3-4A4F-972E-D827F58E4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5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C4E929-B153-7648-9C51-EBBD464BC7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E8B318-FBCB-964A-89D8-44D8973CB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F5D4C-DA29-BF40-B7D5-87ECA626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12529-E383-C640-BE8C-42DFB059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E0F27-50D0-4F47-97EE-37700DA8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4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152A-7F59-9344-A2C9-F22F6BD4D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BF49E-D171-EF4C-BC84-265421001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451DC-876B-9344-8D44-C7FEED05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C1B74-2100-FA41-B899-18E771ECD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68BD4-3BAA-A44C-BA5C-9B28399F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7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A5DCC-D99B-2E4D-8D71-29A3C246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7C5E-6957-294F-83DC-0F551E7D1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9C9FD-838C-6C45-96C6-FA53C51E5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6694F-9978-544F-B6A7-26DF3053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953AD-4543-BC46-857F-B8054B6F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4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E5CD4-0FFC-DC48-AD7D-599665F75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89DDD-B49A-9248-903D-1C883BF34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909F3-1DFA-8D40-9082-D1839CCC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2F023-E562-0D42-9457-712DE479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485F7-BE11-F442-AC3A-78235D52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5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5776-3393-2C48-B8E2-986C3A29D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CBE8E-E039-9C42-8015-FB7F7B7E5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4D2B9-E6B9-B242-B417-07325DA97B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14A95-AB0E-E944-B02A-3C0785C6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7D550-77D8-324D-A886-14B631EE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04071-01CB-7E4E-ACA4-2D94BE70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A06FD-1818-C941-AB5A-E4016D59E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0E2A0-410B-294D-9BEE-7B27940D8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B7004-5A77-9246-B305-842E4B435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3F78C5-5392-CE49-92F1-F7CBA303C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48C06-23AE-7E48-9E53-67B5C83D8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24BC43-ABF0-9A41-9FF1-3E138BF93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F366DF-06D6-9C4F-A7C8-D85DF9AD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AE18F-968C-FE4C-ABE2-9A127F445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7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3323-FB1C-C94D-96A3-651D3FAE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EB821-EEF6-484D-8815-FF8ED3157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D6548-D16D-8B4D-B6B0-2AA97B86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BDE06-DFA3-034C-9E36-A2D1A62B4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7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648DF9-E3F9-564D-91CB-FF8FD5A7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9B7CA-A0A8-CC4D-8E09-12BC422F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7F245-5432-B64F-B2AB-3FA9FA051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2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2C93-DD32-F74F-ACD1-F079D184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2B7CF-A4A3-0443-B60D-053649496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54C07-FF98-5D4C-BD4B-C77B59E6C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6AECE-C9D4-A444-8A2B-4E35EFEA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ACB8D-7CA7-5646-9183-556E8283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1CC115-1F39-DD45-936B-52D325DB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6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C2C3-D5FB-8F43-BB97-17521D354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E4292-66C9-5843-9A72-1C6B4D5BF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12F27-BBE6-7A47-9F8B-34ED3736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5948D-237F-3F4B-A29A-0C760D605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850A8-B940-DA40-9CCB-D139F685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70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96AE-97E2-9143-85A0-7000BB22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04514-0F29-6444-B8B9-C722F6CDC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4F864-A7A2-6144-8C30-D6C461244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7607F-462F-CB4E-8E1B-F5081B07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87FF7-2B5B-6F49-8A6C-43CFF17E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93A78-B8B8-D241-85CD-92AA4E61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94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69D15-A097-4342-96AB-B46932FD8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84FEC-4546-1C46-BC70-13F7BEE81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4044-7C0E-CE48-9B40-46E0A294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C5E35-9D62-8B48-BF1E-A678DAD6C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86E7-8180-7B4B-86C2-908CC340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90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46C093-FA14-B440-B212-2477DD98C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4E32BF-9BD6-6648-92E6-6014CAE50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0E04-BE59-3245-B65C-DF4193057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A3FB-0DF4-4B42-BDF0-1B3DBE578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F6AFE-4B8E-6840-BFAC-E575BCAD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81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1D8E-7E44-1548-B5CD-63A62FD00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2B33F-B254-E14C-AB2B-ACC09154B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EA1C1-8069-F730-382C-C85DF79045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9FEBB-7FE9-DF79-150F-00D70D65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B43E78-FD77-0749-ADAE-636D7B14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9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E601-1A41-1943-B1F6-71C14A187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E3DCF-D2EF-BF44-A284-5E4715DE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0AB64A-4844-B4C4-A279-9AFADBE2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5FCED-EE00-3BA2-BDF9-56223857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59FF20-A752-9786-B1C9-081B5665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5974-1D73-7E49-AB76-E6A0AE2E0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9DC96-FACD-9D4D-897A-946FCA528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C0DA0D-3DE1-5A27-5663-B2010927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A1BA0A-BC57-18B5-D2F5-6B5D1265C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CA6F7-EF9F-A8EF-72F1-C3DA8D5F9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44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F7AC1-1AE2-5D4F-9EAC-C9672536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3036C-54C3-5940-AC41-B36F455BB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D434B-E82E-6248-A2CE-BE035EC41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74CB97-1406-F19D-560D-C95F11149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19953F-4A7F-D19A-ADB0-5D62C8C8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7F47DE-13EF-9B85-B1E8-CC0A07DC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7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F7A5-8E6B-4245-9EFB-25E2BBC09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D1A2C-D02C-3844-9190-C9B356DE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BAA90-5D25-8E48-A8D6-F64E1CB1F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42649-D4E4-034D-8DE9-4082CF0973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918166-3895-CC48-AECE-72B701058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083AF6A-EB06-5BA0-8BCF-72A0918C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CF1D5F-C71B-1928-117B-075CD2E4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52114A5-F62D-DDC4-F722-F8B6EF3A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42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168E-14FE-AE45-A873-90232792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DE1F6D-B1A5-4BA5-3EE7-EBFCED7B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578100" cy="365125"/>
          </a:xfrm>
          <a:prstGeom prst="rect">
            <a:avLst/>
          </a:prstGeom>
        </p:spPr>
        <p:txBody>
          <a:bodyPr/>
          <a:lstStyle/>
          <a:p>
            <a:fld id="{5B09AE5F-462B-6C45-B5E5-644DE262BB8B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645A65-9047-29A9-C8F8-6FE98DFF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746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482C5E0-5E12-B860-76B6-E1B93BA4C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1236" y="6356350"/>
            <a:ext cx="1409700" cy="365125"/>
          </a:xfrm>
          <a:prstGeom prst="rect">
            <a:avLst/>
          </a:prstGeom>
        </p:spPr>
        <p:txBody>
          <a:bodyPr/>
          <a:lstStyle/>
          <a:p>
            <a:fld id="{86A830BD-F1D7-9643-9C32-FA82BFE5A9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48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85BF-D569-E04D-B9C2-201077A3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DE5F6E-3446-834D-ACA1-FFB53E48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97120-FB56-9A40-98A0-00846EC4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6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C9EB-62DF-DA42-AB93-B6E8D07A2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28174-B30E-EE49-B010-64B0033B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FC1C4-689F-1543-BEFE-891B01047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ED1C9-D349-C34F-B772-6799F111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E3EF1-DFDC-114C-A44E-6745CAF8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1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58E0-D164-ED4A-BFCA-AC7A652ED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C884-1F9E-F24E-9F49-4B5B0B82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B7B3F-0815-D848-BF3A-CCAEF7BF3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CBA2B-0C6E-ED40-9DCF-9C5C4ADA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A2EA9-6D20-1D44-94DD-EADF2826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164D5-885C-314E-8DA5-36C94316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48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C00E-341A-514C-9849-61A1BFFC6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9A80F-DE82-2A4B-861B-EB7E7E0E60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FD28E4-0560-B048-B085-1CE15ED1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38446-08A0-754E-9CB7-ECC0419C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44810-5C6A-BC47-91D8-DD0745EFD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4E34-B12D-F34B-9690-E90F26C2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957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E7D72-6FBA-F34A-9E35-A963C11B9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95E661-D2A9-644D-A24C-7529EDC3F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C780-CFE6-1746-86DB-B9D2DC55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01A66-12D5-6142-827A-ED040E3D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9927-A815-D24A-B6EB-CA0CC8EE3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19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3DD77E-D44C-E84B-A224-F9A243EE3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100174-8C65-C84D-B23D-F71002A67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C5CB9-41A2-394E-8DB0-1F51933A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3E76-CC54-F04D-9280-6C194FD372CC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49E8C-9D3F-8744-AF2D-2002B81B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F7E58-C36E-6348-9308-52BECEAE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2BFBB4-53DD-3547-9E20-CF91CA15E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54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CF411-B902-0A4E-B1AC-949A0BB28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E4DBE-857D-484B-8575-ADA0DD8B9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477BA-AD64-E845-8A17-74658B2D4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33ACF-1FAD-0448-9665-191A3EC2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14AD6-2C08-3043-916C-C7CE1838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21169-CE08-4A41-858B-9100D9655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4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BAE3-D255-C945-B96E-3F5B3D12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0226B-9006-FB45-BC12-4854D46D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999A72-6E51-104D-9ECF-9E67E9085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E922AC-EBAF-3445-9F7A-1DFE7C9E2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198CF-26B6-8F45-89EC-E62122021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69C08-E32B-9243-A920-EF18F1023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3170F-F020-6A4C-B71C-DE428D992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9EB5A-A340-8B49-AEA4-7E553E89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8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CA976-4D88-5D49-BA14-9B693418C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878EF-444C-FB44-A09D-6EC559A4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2912F-251D-A842-AC1A-1B6170C7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9240A-4539-1B4B-8915-C1E11EAE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66A118-07F7-5646-BD4D-D4608087D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5EBCB8-71A6-EA4F-85DB-D65BB6B33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7244C-9A21-FB42-B9AA-9DEDC64A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8C54-D604-5E40-9A20-350039C6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8762B-00B9-9849-8230-C4A65D11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28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>
              <a:defRPr sz="24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>
              <a:defRPr sz="20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2984-6AC6-6243-B875-485CDFBE6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8B2AD-AC25-2540-B5F7-F8C207FE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840048-E981-BD4A-BBEE-7E5CB8AD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C871B-4763-8845-B9EB-A7C2734B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9DCCE-DD86-764A-9EAA-5510CFA1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41955-4B7D-2444-AAD8-D38FBED16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FBDD20-08B7-4A4F-9314-4F3455751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86873-3B45-5A49-A020-3DC6070C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1EE45-2F93-AE40-A0E7-E74985D20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59C76-8E99-7A4D-9ACC-D9AFCCE0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4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em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7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44B47-F3F7-AB43-8BF3-BE90B057B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C2898-7877-5F45-BB75-860A0A05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F01D1-F658-984A-9C6E-E1994A292C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5C836-4C06-F241-A97A-7C0B3D29CE0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94008-1F8D-374B-A3F4-3E6C5BA1D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64359-F4D5-E045-9C14-5B615A172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76967-2059-1744-95F1-31E14C47B26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2EFF7-1B58-4F42-ABE7-8EB2C1CBBF6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0F192-B542-C2B4-701B-62F46670811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66101" y="5868365"/>
            <a:ext cx="1040217" cy="773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214223-5DCA-F243-0F42-BC2B42E92FF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5682" y="6176963"/>
            <a:ext cx="1465215" cy="4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1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BDCB1-AA9D-F94F-A129-18A370AAE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E2E7D-0C0D-3044-996D-3E886A5F8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66BC4-613D-8149-9C99-72BAB457B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97433" y="6356350"/>
            <a:ext cx="1027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9AE5F-462B-6C45-B5E5-644DE262BB8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18D2C-D96E-0741-8106-9F6DE6554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45816" y="6356350"/>
            <a:ext cx="47985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8C38-F90E-CC46-BC2E-22570E2F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4641" y="6356350"/>
            <a:ext cx="140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6A830BD-F1D7-9643-9C32-FA82BFE5A9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0478144-98F3-A43D-BBA3-598DE9156E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866544"/>
            <a:ext cx="2512642" cy="1009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E9013F-6267-A846-5ABF-7E80037382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0750" y="6176963"/>
            <a:ext cx="731910" cy="5445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66ACF5-759D-4BE9-D9DD-D70CA7F76B8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315450" y="0"/>
            <a:ext cx="2882747" cy="13472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A7405D-4604-E3AE-99E4-2AF28479CA50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22329" y="6356350"/>
            <a:ext cx="1238921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0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4576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9A98FA-8B88-5EDE-956F-AE8BE044573D}"/>
              </a:ext>
            </a:extLst>
          </p:cNvPr>
          <p:cNvSpPr/>
          <p:nvPr userDrawn="1"/>
        </p:nvSpPr>
        <p:spPr>
          <a:xfrm>
            <a:off x="-1" y="6197511"/>
            <a:ext cx="12192001" cy="660489"/>
          </a:xfrm>
          <a:prstGeom prst="rect">
            <a:avLst/>
          </a:prstGeom>
          <a:solidFill>
            <a:srgbClr val="DEE6F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0A0CA-8985-6D49-88AF-DF359F99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1CACD-A761-2142-A033-21548E78D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848701C-202A-9D67-8312-8EBE02E8BF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991" y="6302963"/>
            <a:ext cx="634304" cy="47189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C77AE06-25C0-4D04-A7BF-AE0A4A8B2CA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-652753" y="632203"/>
            <a:ext cx="2147303" cy="86234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C936C9C-19D1-48CC-998E-3100E0F0EBD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5400000">
            <a:off x="10087279" y="4082516"/>
            <a:ext cx="2882747" cy="1347243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DAC757EF-B95A-660E-4E59-B02032145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5866" y="6356350"/>
            <a:ext cx="10277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B09AE5F-462B-6C45-B5E5-644DE262BB8B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E0DAF1E-79CD-34CA-8470-E7E06564B5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24278" y="6356350"/>
            <a:ext cx="5996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01D1671-98C2-9B49-2764-21B396D73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64641" y="6356350"/>
            <a:ext cx="1409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6A830BD-F1D7-9643-9C32-FA82BFE5A95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89D4A70-3F7A-590A-B59F-B41AAA4FA08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22329" y="6356350"/>
            <a:ext cx="1238921" cy="39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fai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emf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rotect.checkpoint.com/v2/r01/___https:/vimeo.com/65/6*~*8*~*c59d5k*~*kbiihij?xmfwj=htuD___.YzJ1OmNhbGlmb3JuaWFhc3NvY2lhdGlvbm9mcmVhbHRvcnMyOmM6bzo3N2JmM2ZhYWYwZTZhMWQzMmIyOWFiZjE5MjZhZjRlNjo3OjUwMDQ6NjIyODY5OWE0ZjczMTJjYjgzMzQwMDk2Mzc5OGVmZWY4Y2MzM2Q0YTk4NThhMWVhNmM0Y2ZmM2RkOWFiMjk2ODpoOlQ6V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emf"/><Relationship Id="rId5" Type="http://schemas.openxmlformats.org/officeDocument/2006/relationships/hyperlink" Target="https://carorg.sharepoint.com/sites/CAR-RAF/Shared%20Documents/2025-RAF/2025-FAMM%20Committee/IMPAC%202024%20News.mp4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B4B39-61D9-E54E-B8AC-661FD017C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85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entury Gothic" panose="020B0502020202020204" pitchFamily="34" charset="0"/>
                <a:cs typeface="Arial"/>
              </a:rPr>
              <a:t>WELCOME TO THE REALTOR</a:t>
            </a:r>
            <a:r>
              <a:rPr lang="en-US" baseline="30000">
                <a:latin typeface="Century Gothic" panose="020B0502020202020204" pitchFamily="34" charset="0"/>
                <a:cs typeface="Arial"/>
              </a:rPr>
              <a:t>®</a:t>
            </a:r>
            <a:r>
              <a:rPr lang="en-US">
                <a:latin typeface="Century Gothic" panose="020B0502020202020204" pitchFamily="34" charset="0"/>
                <a:cs typeface="Arial"/>
              </a:rPr>
              <a:t> PARTY OF CALIFORNIA (RPC)</a:t>
            </a:r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92868F5-3B00-F0E2-4E06-A25D7BBC9398}"/>
              </a:ext>
            </a:extLst>
          </p:cNvPr>
          <p:cNvSpPr/>
          <p:nvPr/>
        </p:nvSpPr>
        <p:spPr>
          <a:xfrm>
            <a:off x="3778636" y="265042"/>
            <a:ext cx="4634729" cy="2580078"/>
          </a:xfrm>
          <a:prstGeom prst="wedgeRoundRectCallout">
            <a:avLst>
              <a:gd name="adj1" fmla="val 5044"/>
              <a:gd name="adj2" fmla="val 63007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YOUR VOICE FOR ADVOCACY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99F9B5-EF6F-D693-3E20-05D569F28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022" y="6106160"/>
            <a:ext cx="970827" cy="5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6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B9E598-178C-06E7-9384-3BB6814CCDAC}"/>
              </a:ext>
            </a:extLst>
          </p:cNvPr>
          <p:cNvSpPr txBox="1">
            <a:spLocks/>
          </p:cNvSpPr>
          <p:nvPr/>
        </p:nvSpPr>
        <p:spPr>
          <a:xfrm>
            <a:off x="532434" y="1380743"/>
            <a:ext cx="8843059" cy="4580219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274320" rIns="2286000" bIns="274320" rtlCol="0" anchor="ctr" anchorCtr="0">
            <a:normAutofit fontScale="92500" lnSpcReduction="20000"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914400">
              <a:lnSpc>
                <a:spcPct val="120000"/>
              </a:lnSpc>
              <a:buClr>
                <a:srgbClr val="722A80"/>
              </a:buClr>
              <a:buFont typeface="Wingdings 3" charset="2"/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SB 1462 (Glazer) – </a:t>
            </a:r>
            <a:r>
              <a:rPr lang="en-US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STOPPED</a:t>
            </a:r>
            <a:br>
              <a:rPr lang="en-US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Developers from using buyers deposit out of escrow to use for construction costs.</a:t>
            </a:r>
          </a:p>
          <a:p>
            <a:pPr marL="114300" indent="0" defTabSz="914400">
              <a:lnSpc>
                <a:spcPct val="120000"/>
              </a:lnSpc>
              <a:buClr>
                <a:srgbClr val="722A80"/>
              </a:buClr>
              <a:buFont typeface="Wingdings 3" charset="2"/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 1932 (Ward) – </a:t>
            </a:r>
            <a:r>
              <a:rPr lang="en-US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STOPPED</a:t>
            </a:r>
            <a:br>
              <a:rPr lang="en-US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bill to remove the mortgage interest deduction on second homes.</a:t>
            </a:r>
          </a:p>
          <a:p>
            <a:pPr marL="114300" indent="0" defTabSz="914400">
              <a:lnSpc>
                <a:spcPct val="120000"/>
              </a:lnSpc>
              <a:buClr>
                <a:srgbClr val="722A80"/>
              </a:buClr>
              <a:buFont typeface="Wingdings 3" charset="2"/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 2187 (Bryan) – </a:t>
            </a:r>
            <a:r>
              <a:rPr lang="en-US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STOPPED</a:t>
            </a:r>
            <a:br>
              <a:rPr lang="en-US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bill that would have established the Office of Tenants Rights and Protections to host and maintain information already available elsewhere. </a:t>
            </a:r>
          </a:p>
          <a:p>
            <a:pPr marL="114300" indent="0" defTabSz="914400">
              <a:lnSpc>
                <a:spcPct val="120000"/>
              </a:lnSpc>
              <a:buClr>
                <a:srgbClr val="722A80"/>
              </a:buClr>
              <a:buFont typeface="Wingdings 3" charset="2"/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 2539 (Connolly) – </a:t>
            </a:r>
            <a:r>
              <a:rPr lang="en-US" b="1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STOPPED</a:t>
            </a:r>
            <a:br>
              <a:rPr lang="en-US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 bill that would have restricted mobile-home park owners from selling their park until they first collected offers from resident organizations.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41818-3F9C-55DA-F5F8-3B63AD4432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7624670" y="445741"/>
            <a:ext cx="4159429" cy="427673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1B5B86C-592C-82DC-05D2-E550880F86E5}"/>
              </a:ext>
            </a:extLst>
          </p:cNvPr>
          <p:cNvSpPr txBox="1">
            <a:spLocks/>
          </p:cNvSpPr>
          <p:nvPr/>
        </p:nvSpPr>
        <p:spPr>
          <a:xfrm>
            <a:off x="407901" y="272121"/>
            <a:ext cx="11018520" cy="81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000"/>
              <a:t>Legislative Successes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C78EFC-DF36-9C92-16E3-AC0692B73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022" y="6106160"/>
            <a:ext cx="970827" cy="5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1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9B0202-7F94-BDA2-7617-FAD11503170F}"/>
              </a:ext>
            </a:extLst>
          </p:cNvPr>
          <p:cNvSpPr/>
          <p:nvPr/>
        </p:nvSpPr>
        <p:spPr>
          <a:xfrm>
            <a:off x="392922" y="405295"/>
            <a:ext cx="3629789" cy="52205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4A5472-018E-E698-434D-43D10F2CA909}"/>
              </a:ext>
            </a:extLst>
          </p:cNvPr>
          <p:cNvSpPr/>
          <p:nvPr/>
        </p:nvSpPr>
        <p:spPr>
          <a:xfrm>
            <a:off x="3651555" y="405295"/>
            <a:ext cx="8140861" cy="52205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06E323-6453-1324-50FF-D106A262C6E5}"/>
              </a:ext>
            </a:extLst>
          </p:cNvPr>
          <p:cNvSpPr txBox="1">
            <a:spLocks/>
          </p:cNvSpPr>
          <p:nvPr/>
        </p:nvSpPr>
        <p:spPr>
          <a:xfrm>
            <a:off x="4915667" y="2665606"/>
            <a:ext cx="5763622" cy="763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>
              <a:lnSpc>
                <a:spcPct val="100000"/>
              </a:lnSpc>
              <a:buClr>
                <a:srgbClr val="722A80"/>
              </a:buClr>
              <a:buNone/>
            </a:pP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This strongly-opposed proposition was defeated in </a:t>
            </a:r>
            <a:r>
              <a:rPr lang="en-US" sz="2000" b="1">
                <a:solidFill>
                  <a:srgbClr val="FFFFFF"/>
                </a:solidFill>
                <a:latin typeface="Century Gothic" panose="020B0502020202020204" pitchFamily="34" charset="0"/>
              </a:rPr>
              <a:t>every single county 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in California!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F79DF-6031-7174-D2A7-8187D912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511" y="961704"/>
            <a:ext cx="7055934" cy="1767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5400" b="0" i="0">
                <a:solidFill>
                  <a:srgbClr val="FFFFFF"/>
                </a:solidFill>
                <a:latin typeface="Century Gothic" panose="020B0502020202020204" pitchFamily="34" charset="0"/>
              </a:rPr>
              <a:t>Prop 33 – C.A.R. OPPOSED - </a:t>
            </a:r>
            <a:r>
              <a:rPr lang="en-US" sz="5400" b="0" i="0">
                <a:solidFill>
                  <a:srgbClr val="FF0000"/>
                </a:solidFill>
                <a:latin typeface="Century Gothic" panose="020B0502020202020204" pitchFamily="34" charset="0"/>
              </a:rPr>
              <a:t>FAILED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589ACE2-6C4A-356F-D80C-2FA3F9A70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13173"/>
              </p:ext>
            </p:extLst>
          </p:nvPr>
        </p:nvGraphicFramePr>
        <p:xfrm>
          <a:off x="4929989" y="3692061"/>
          <a:ext cx="5583992" cy="1481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199">
                  <a:extLst>
                    <a:ext uri="{9D8B030D-6E8A-4147-A177-3AD203B41FA5}">
                      <a16:colId xmlns:a16="http://schemas.microsoft.com/office/drawing/2014/main" val="1446126677"/>
                    </a:ext>
                  </a:extLst>
                </a:gridCol>
                <a:gridCol w="1106311">
                  <a:extLst>
                    <a:ext uri="{9D8B030D-6E8A-4147-A177-3AD203B41FA5}">
                      <a16:colId xmlns:a16="http://schemas.microsoft.com/office/drawing/2014/main" val="3396434257"/>
                    </a:ext>
                  </a:extLst>
                </a:gridCol>
                <a:gridCol w="2125484">
                  <a:extLst>
                    <a:ext uri="{9D8B030D-6E8A-4147-A177-3AD203B41FA5}">
                      <a16:colId xmlns:a16="http://schemas.microsoft.com/office/drawing/2014/main" val="1246990748"/>
                    </a:ext>
                  </a:extLst>
                </a:gridCol>
                <a:gridCol w="1395998">
                  <a:extLst>
                    <a:ext uri="{9D8B030D-6E8A-4147-A177-3AD203B41FA5}">
                      <a16:colId xmlns:a16="http://schemas.microsoft.com/office/drawing/2014/main" val="3246181560"/>
                    </a:ext>
                  </a:extLst>
                </a:gridCol>
              </a:tblGrid>
              <a:tr h="74081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5,640,719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39.7%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587887"/>
                  </a:ext>
                </a:extLst>
              </a:tr>
              <a:tr h="740810">
                <a:tc>
                  <a:txBody>
                    <a:bodyPr/>
                    <a:lstStyle/>
                    <a:p>
                      <a:endParaRPr lang="en-US" sz="28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8,570,352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60.3%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371508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0346D46-6AB4-4361-E2E2-229607E94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31" y="793050"/>
            <a:ext cx="4089479" cy="473946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2E40E622-32C8-18C0-5ECC-9CC41D6EFDB0}"/>
              </a:ext>
            </a:extLst>
          </p:cNvPr>
          <p:cNvSpPr/>
          <p:nvPr/>
        </p:nvSpPr>
        <p:spPr>
          <a:xfrm>
            <a:off x="5159945" y="3857336"/>
            <a:ext cx="438912" cy="43918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8590729-18B0-73A2-ED68-C561F0C328BC}"/>
              </a:ext>
            </a:extLst>
          </p:cNvPr>
          <p:cNvSpPr/>
          <p:nvPr/>
        </p:nvSpPr>
        <p:spPr>
          <a:xfrm>
            <a:off x="5159945" y="4634535"/>
            <a:ext cx="438912" cy="43918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891BC-6FE6-C927-CE23-EC52DBD04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022" y="6106160"/>
            <a:ext cx="970827" cy="5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6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6A1D0A-6EDB-058C-0C9C-73E3D850692A}"/>
              </a:ext>
            </a:extLst>
          </p:cNvPr>
          <p:cNvSpPr txBox="1"/>
          <p:nvPr/>
        </p:nvSpPr>
        <p:spPr>
          <a:xfrm>
            <a:off x="381965" y="262795"/>
            <a:ext cx="110371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b="1"/>
              <a:t>What Can YOU Do?</a:t>
            </a: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9F4DEB3A-3D97-7EC0-AC87-CD8248292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564722"/>
              </p:ext>
            </p:extLst>
          </p:nvPr>
        </p:nvGraphicFramePr>
        <p:xfrm>
          <a:off x="2614041" y="1588358"/>
          <a:ext cx="6598816" cy="429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28CB073-A0AF-E5E1-109E-08E7C3775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6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6A1D0A-6EDB-058C-0C9C-73E3D850692A}"/>
              </a:ext>
            </a:extLst>
          </p:cNvPr>
          <p:cNvSpPr txBox="1"/>
          <p:nvPr/>
        </p:nvSpPr>
        <p:spPr>
          <a:xfrm>
            <a:off x="838200" y="226230"/>
            <a:ext cx="10515600" cy="2192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/>
              <a:t>Vote!</a:t>
            </a:r>
          </a:p>
          <a:p>
            <a:pPr algn="ctr">
              <a:lnSpc>
                <a:spcPct val="120000"/>
              </a:lnSpc>
            </a:pPr>
            <a:r>
              <a:rPr lang="en-US"/>
              <a:t>Register to Vote: registertovote.ca.gov</a:t>
            </a:r>
          </a:p>
          <a:p>
            <a:pPr algn="ctr">
              <a:lnSpc>
                <a:spcPct val="120000"/>
              </a:lnSpc>
            </a:pPr>
            <a:r>
              <a:rPr lang="en-US"/>
              <a:t>Go to the Polls – at every election</a:t>
            </a:r>
          </a:p>
        </p:txBody>
      </p:sp>
      <p:pic>
        <p:nvPicPr>
          <p:cNvPr id="15" name="Picture 14" descr="Hand holding a pen shading number on a sheet">
            <a:extLst>
              <a:ext uri="{FF2B5EF4-FFF2-40B4-BE49-F238E27FC236}">
                <a16:creationId xmlns:a16="http://schemas.microsoft.com/office/drawing/2014/main" id="{F538AB27-FDC3-AC08-1F2D-9406F16F46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356" y="2603729"/>
            <a:ext cx="7631288" cy="3157812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44D8F66-3085-F38D-06CF-A19C74170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96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6A1D0A-6EDB-058C-0C9C-73E3D850692A}"/>
              </a:ext>
            </a:extLst>
          </p:cNvPr>
          <p:cNvSpPr txBox="1"/>
          <p:nvPr/>
        </p:nvSpPr>
        <p:spPr>
          <a:xfrm>
            <a:off x="838200" y="462987"/>
            <a:ext cx="10515600" cy="1648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700" b="1"/>
              <a:t>ACT!</a:t>
            </a:r>
          </a:p>
          <a:p>
            <a:r>
              <a:rPr lang="en-US" sz="3700" b="1"/>
              <a:t>Get involved in our REALTOR</a:t>
            </a:r>
            <a:r>
              <a:rPr lang="en-US" sz="3700" b="1" baseline="30000"/>
              <a:t>®</a:t>
            </a:r>
            <a:r>
              <a:rPr lang="en-US" sz="3700" b="1"/>
              <a:t> Association</a:t>
            </a:r>
          </a:p>
          <a:p>
            <a:r>
              <a:rPr lang="en-US" sz="3700" b="1"/>
              <a:t>Respond to</a:t>
            </a:r>
            <a:r>
              <a:rPr lang="en-US" sz="3700"/>
              <a:t>:</a:t>
            </a:r>
          </a:p>
        </p:txBody>
      </p:sp>
      <p:pic>
        <p:nvPicPr>
          <p:cNvPr id="1026" name="Picture 2" descr="Phone Banking | MD, DE &amp; VA Transfer ...">
            <a:extLst>
              <a:ext uri="{FF2B5EF4-FFF2-40B4-BE49-F238E27FC236}">
                <a16:creationId xmlns:a16="http://schemas.microsoft.com/office/drawing/2014/main" id="{7DDB941A-95D6-D205-9A8F-71599E75A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695" y="2865980"/>
            <a:ext cx="3008610" cy="300860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ll To Action Vector Art, Icons, and ...">
            <a:extLst>
              <a:ext uri="{FF2B5EF4-FFF2-40B4-BE49-F238E27FC236}">
                <a16:creationId xmlns:a16="http://schemas.microsoft.com/office/drawing/2014/main" id="{0DB32AF8-79BD-5A6E-9DAC-2D718D98F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31" r="11331"/>
          <a:stretch/>
        </p:blipFill>
        <p:spPr bwMode="auto">
          <a:xfrm>
            <a:off x="838200" y="3008919"/>
            <a:ext cx="3133924" cy="25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ALERT, RED ALERT!">
            <a:extLst>
              <a:ext uri="{FF2B5EF4-FFF2-40B4-BE49-F238E27FC236}">
                <a16:creationId xmlns:a16="http://schemas.microsoft.com/office/drawing/2014/main" id="{A15B750A-7322-E7BF-4FA3-DFE55E0A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1367" y="3254362"/>
            <a:ext cx="2861795" cy="20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C29CE3-CCE8-6DD0-96EF-FAA4570FD137}"/>
              </a:ext>
            </a:extLst>
          </p:cNvPr>
          <p:cNvSpPr txBox="1"/>
          <p:nvPr/>
        </p:nvSpPr>
        <p:spPr>
          <a:xfrm>
            <a:off x="1404135" y="2424144"/>
            <a:ext cx="2002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Century Gothic" panose="020B0502020202020204" pitchFamily="34" charset="0"/>
              </a:rPr>
              <a:t>N.A.R.’s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5A10F-AB31-92ED-72DA-4EF57046D862}"/>
              </a:ext>
            </a:extLst>
          </p:cNvPr>
          <p:cNvSpPr txBox="1"/>
          <p:nvPr/>
        </p:nvSpPr>
        <p:spPr>
          <a:xfrm>
            <a:off x="8633861" y="2424144"/>
            <a:ext cx="213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Century Gothic" panose="020B0502020202020204" pitchFamily="34" charset="0"/>
              </a:rPr>
              <a:t>C.A.R.’s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40FD1-D33B-4FC7-32C7-FF215D371D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91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BF0EF04-D618-B7AF-BBE9-1934D209FE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3411952"/>
              </p:ext>
            </p:extLst>
          </p:nvPr>
        </p:nvGraphicFramePr>
        <p:xfrm>
          <a:off x="3564908" y="1828800"/>
          <a:ext cx="5062183" cy="4112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9CCEF25-38A1-AAA6-194C-1E8A2220285F}"/>
              </a:ext>
            </a:extLst>
          </p:cNvPr>
          <p:cNvSpPr txBox="1">
            <a:spLocks/>
          </p:cNvSpPr>
          <p:nvPr/>
        </p:nvSpPr>
        <p:spPr>
          <a:xfrm>
            <a:off x="401832" y="365125"/>
            <a:ext cx="1138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3700" b="1">
                <a:solidFill>
                  <a:schemeClr val="accent1"/>
                </a:solidFill>
              </a:rPr>
              <a:t>HAVE INFLUENCE</a:t>
            </a:r>
            <a:br>
              <a:rPr lang="en-US"/>
            </a:br>
            <a:r>
              <a:rPr lang="en-US" sz="3700"/>
              <a:t>Invest in REALTOR</a:t>
            </a:r>
            <a:r>
              <a:rPr lang="en-US" sz="3700" baseline="30000"/>
              <a:t>®</a:t>
            </a:r>
            <a:r>
              <a:rPr lang="en-US" sz="3700"/>
              <a:t> Action Fund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5308D-35DE-7F4C-59E9-CA4DDE848E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58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BE5B9-5C0C-BBDF-A2F7-7FC0FDB68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BA6619-6E5B-05E4-ABF7-CDA1FDE817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99710" y="1597793"/>
            <a:ext cx="4792579" cy="479257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1DC0F10-3F41-DB6C-A1FC-A509EEF0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31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700" b="1">
                <a:solidFill>
                  <a:schemeClr val="accent1"/>
                </a:solidFill>
              </a:rPr>
              <a:t>HAVE INFLUENCE</a:t>
            </a:r>
            <a:br>
              <a:rPr lang="en-US"/>
            </a:br>
            <a:r>
              <a:rPr lang="en-US" sz="3700"/>
              <a:t>Invest in REALTOR</a:t>
            </a:r>
            <a:r>
              <a:rPr lang="en-US" sz="3700" baseline="30000"/>
              <a:t>®</a:t>
            </a:r>
            <a:r>
              <a:rPr lang="en-US" sz="3700"/>
              <a:t> Action Fund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FD8CB9-B5C8-3B65-6503-A5C41D65D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0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8A21F-A656-5D3F-55EC-A64642F7C8A9}"/>
              </a:ext>
            </a:extLst>
          </p:cNvPr>
          <p:cNvSpPr txBox="1"/>
          <p:nvPr/>
        </p:nvSpPr>
        <p:spPr>
          <a:xfrm>
            <a:off x="431131" y="488969"/>
            <a:ext cx="11906519" cy="13143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REALTOR</a:t>
            </a:r>
            <a:r>
              <a:rPr lang="en-US" sz="3700" baseline="300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®</a:t>
            </a:r>
            <a:r>
              <a:rPr lang="en-US" sz="37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Party of California: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Citizen’s Responsibility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B36D7B-86F8-2F8D-32E1-268240BE01FC}"/>
              </a:ext>
            </a:extLst>
          </p:cNvPr>
          <p:cNvSpPr/>
          <p:nvPr/>
        </p:nvSpPr>
        <p:spPr>
          <a:xfrm>
            <a:off x="3773347" y="2037145"/>
            <a:ext cx="4664597" cy="371547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3E6E2-1B64-542F-8FA8-1955ABB79D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139" r="264" b="27910"/>
          <a:stretch/>
        </p:blipFill>
        <p:spPr>
          <a:xfrm>
            <a:off x="4009876" y="2286000"/>
            <a:ext cx="4191539" cy="32177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7D5FBF-2637-81E1-8CFC-8791711EE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D06546-DB9F-8A89-F7F6-4F0CC2E250F4}"/>
              </a:ext>
            </a:extLst>
          </p:cNvPr>
          <p:cNvSpPr txBox="1">
            <a:spLocks noGrp="1"/>
          </p:cNvSpPr>
          <p:nvPr>
            <p:ph sz="half" idx="4294967295"/>
          </p:nvPr>
        </p:nvSpPr>
        <p:spPr>
          <a:xfrm>
            <a:off x="914398" y="4512940"/>
            <a:ext cx="10363200" cy="108902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0" indent="0" algn="ctr">
              <a:buClr>
                <a:schemeClr val="accent1"/>
              </a:buClr>
              <a:buSzPct val="80000"/>
              <a:buNone/>
            </a:pPr>
            <a:r>
              <a:rPr lang="en-US" sz="3600" b="1"/>
              <a:t>It is not a </a:t>
            </a:r>
            <a:r>
              <a:rPr lang="en-US" sz="3600" b="1">
                <a:solidFill>
                  <a:srgbClr val="FF0000"/>
                </a:solidFill>
              </a:rPr>
              <a:t>Red</a:t>
            </a:r>
            <a:r>
              <a:rPr lang="en-US" sz="3600" b="1"/>
              <a:t> problem, it is not a </a:t>
            </a:r>
            <a:r>
              <a:rPr lang="en-US" sz="3600" b="1">
                <a:solidFill>
                  <a:srgbClr val="0070C0"/>
                </a:solidFill>
              </a:rPr>
              <a:t>Blue</a:t>
            </a:r>
            <a:r>
              <a:rPr lang="en-US" sz="3600" b="1"/>
              <a:t> problem, </a:t>
            </a:r>
            <a:r>
              <a:rPr lang="en-US" sz="3600" b="1">
                <a:solidFill>
                  <a:srgbClr val="000000"/>
                </a:solidFill>
              </a:rPr>
              <a:t>it is a </a:t>
            </a:r>
            <a:r>
              <a:rPr lang="en-US" sz="3600" b="1">
                <a:solidFill>
                  <a:schemeClr val="tx2"/>
                </a:solidFill>
              </a:rPr>
              <a:t>#Purple Solution!</a:t>
            </a:r>
            <a:endParaRPr lang="en-US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B65FF6-920B-FCF3-848E-0CDCBA5130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9193" y="2056620"/>
            <a:ext cx="4833610" cy="1528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1344F-5208-C106-C43E-66C3B0D828CB}"/>
              </a:ext>
            </a:extLst>
          </p:cNvPr>
          <p:cNvSpPr txBox="1"/>
          <p:nvPr/>
        </p:nvSpPr>
        <p:spPr>
          <a:xfrm>
            <a:off x="3945979" y="329910"/>
            <a:ext cx="51074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  <a:latin typeface="Century Gothic" panose="020B0502020202020204" pitchFamily="34" charset="0"/>
              </a:rPr>
              <a:t>YOU ARE THE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549E4-68C4-A957-6A77-143EB7FB8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7295B-0558-FBC1-F9BB-F348541A0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B3899-2729-61DE-E0E9-22C951CB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0781" y="2264246"/>
            <a:ext cx="10515600" cy="1164754"/>
          </a:xfrm>
        </p:spPr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Century Gothic"/>
                <a:cs typeface="Arial"/>
              </a:rPr>
              <a:t>YOUR VOICE FOR ADVOCACY</a:t>
            </a:r>
            <a:endParaRPr lang="en-US" b="1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1199B-5AF2-8AB0-623A-F8357AACA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E9E3A-320A-2634-572F-7AC7EEDA5BAA}"/>
              </a:ext>
            </a:extLst>
          </p:cNvPr>
          <p:cNvSpPr txBox="1"/>
          <p:nvPr/>
        </p:nvSpPr>
        <p:spPr>
          <a:xfrm>
            <a:off x="3049524" y="3253478"/>
            <a:ext cx="6099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kern="0">
                <a:solidFill>
                  <a:srgbClr val="46788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4" tooltip="Protected by Check Point: https://vimeo.com/..."/>
              </a:rPr>
              <a:t>https://vimeo.com/1051636904/0f6f8ddcde?share=copy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9660" y="591236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The REALTOR</a:t>
            </a:r>
            <a:r>
              <a:rPr lang="en-US" sz="4000" b="1" kern="1200" baseline="240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®</a:t>
            </a:r>
            <a:r>
              <a:rPr lang="en-US" sz="40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en-US" sz="4000" b="1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PARTY</a:t>
            </a:r>
            <a:r>
              <a:rPr lang="en-US" sz="40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AND REALTOR</a:t>
            </a:r>
            <a:r>
              <a:rPr lang="en-US" sz="4000" b="1" baseline="300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®</a:t>
            </a:r>
            <a:r>
              <a:rPr lang="en-US" sz="4000" b="1" kern="12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rPr>
              <a:t> ACTION FUND WORK TOGETHER :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CA61B45-BE89-A96C-FEFF-03181CCD600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15454216"/>
              </p:ext>
            </p:extLst>
          </p:nvPr>
        </p:nvGraphicFramePr>
        <p:xfrm>
          <a:off x="813728" y="2167682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69F9786-4014-470A-89E7-37EE0108BF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8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5243" y="596684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0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b="1"/>
              <a:t>The REALTOR</a:t>
            </a:r>
            <a:r>
              <a:rPr lang="en-US" b="1" baseline="30000"/>
              <a:t>®</a:t>
            </a:r>
            <a:r>
              <a:rPr lang="en-US" b="1"/>
              <a:t> PARTY AND REALTOR</a:t>
            </a:r>
            <a:r>
              <a:rPr lang="en-US" b="1" baseline="30000"/>
              <a:t>®</a:t>
            </a:r>
            <a:r>
              <a:rPr lang="en-US" b="1"/>
              <a:t> ACTION FUND WORK TOGETHER :</a:t>
            </a:r>
          </a:p>
        </p:txBody>
      </p:sp>
      <p:graphicFrame>
        <p:nvGraphicFramePr>
          <p:cNvPr id="18" name="Content Placeholder 4">
            <a:extLst>
              <a:ext uri="{FF2B5EF4-FFF2-40B4-BE49-F238E27FC236}">
                <a16:creationId xmlns:a16="http://schemas.microsoft.com/office/drawing/2014/main" id="{8252C353-B586-E4AC-3A4A-F6B1EA035C7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40077877"/>
              </p:ext>
            </p:extLst>
          </p:nvPr>
        </p:nvGraphicFramePr>
        <p:xfrm>
          <a:off x="859316" y="2173131"/>
          <a:ext cx="10833756" cy="3700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4C3BFB0-B255-73B9-A501-B418E9186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1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E8F415-9D41-326E-4A5E-B5438A008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9185B-353E-AC97-A622-518E2747D63D}"/>
              </a:ext>
            </a:extLst>
          </p:cNvPr>
          <p:cNvSpPr txBox="1"/>
          <p:nvPr/>
        </p:nvSpPr>
        <p:spPr>
          <a:xfrm>
            <a:off x="765243" y="596684"/>
            <a:ext cx="9718111" cy="1576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400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b="1"/>
              <a:t>The REALTOR</a:t>
            </a:r>
            <a:r>
              <a:rPr lang="en-US" b="1" baseline="30000"/>
              <a:t>®</a:t>
            </a:r>
            <a:r>
              <a:rPr lang="en-US" b="1"/>
              <a:t> PARTY AND REALTOR</a:t>
            </a:r>
            <a:r>
              <a:rPr lang="en-US" b="1" baseline="30000"/>
              <a:t>®</a:t>
            </a:r>
            <a:r>
              <a:rPr lang="en-US" b="1"/>
              <a:t> ACTION FUND WORK TOGETHER :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E0424D5-406C-2EFC-981C-1212B2E9AF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67420240"/>
              </p:ext>
            </p:extLst>
          </p:nvPr>
        </p:nvGraphicFramePr>
        <p:xfrm>
          <a:off x="878517" y="2173130"/>
          <a:ext cx="10693368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80DF4BF5-A676-1024-7C1F-7CBDF1BC52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0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4F31A48-7A26-D137-88FB-EC9EE086BCB5}"/>
              </a:ext>
            </a:extLst>
          </p:cNvPr>
          <p:cNvSpPr txBox="1">
            <a:spLocks/>
          </p:cNvSpPr>
          <p:nvPr/>
        </p:nvSpPr>
        <p:spPr>
          <a:xfrm>
            <a:off x="1072896" y="4840171"/>
            <a:ext cx="5023103" cy="54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latin typeface="Century Gothic" panose="020B0502020202020204" pitchFamily="34" charset="0"/>
              </a:rPr>
              <a:t>Community Outreach</a:t>
            </a:r>
            <a:endParaRPr lang="en-US" sz="2800" b="1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887A2-F311-2BCF-5C8A-88831624A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70" y="2416170"/>
            <a:ext cx="5090553" cy="1586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FA620D-2435-062A-C835-FB9068620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24" y="1773729"/>
            <a:ext cx="3183720" cy="270094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C9BBB3A6-9C72-955A-9F62-F9C5BB616457}"/>
              </a:ext>
            </a:extLst>
          </p:cNvPr>
          <p:cNvSpPr txBox="1">
            <a:spLocks/>
          </p:cNvSpPr>
          <p:nvPr/>
        </p:nvSpPr>
        <p:spPr>
          <a:xfrm>
            <a:off x="6729984" y="4836171"/>
            <a:ext cx="3880104" cy="54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latin typeface="Century Gothic" panose="020B0502020202020204" pitchFamily="34" charset="0"/>
              </a:rPr>
              <a:t>Issue Engagement</a:t>
            </a:r>
            <a:endParaRPr lang="en-US" sz="2800" b="1">
              <a:latin typeface="Century Gothic" panose="020B0502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1AA78F4-B5E2-A68E-0801-9BE3595430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" y="488434"/>
            <a:ext cx="12192000" cy="10207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US" sz="4000">
                <a:solidFill>
                  <a:schemeClr val="tx2"/>
                </a:solidFill>
                <a:hlinkClick r:id="rId5"/>
              </a:rPr>
              <a:t>The REALTOR</a:t>
            </a:r>
            <a:r>
              <a:rPr lang="en-US" sz="4000" baseline="30000">
                <a:solidFill>
                  <a:schemeClr val="tx2"/>
                </a:solidFill>
                <a:hlinkClick r:id="rId5"/>
              </a:rPr>
              <a:t>®</a:t>
            </a:r>
            <a:r>
              <a:rPr lang="en-US" sz="4000">
                <a:solidFill>
                  <a:schemeClr val="tx2"/>
                </a:solidFill>
                <a:hlinkClick r:id="rId5"/>
              </a:rPr>
              <a:t> PARTY OF CA is about</a:t>
            </a:r>
            <a:r>
              <a:rPr lang="en-US" sz="4000">
                <a:solidFill>
                  <a:schemeClr val="tx2"/>
                </a:solidFill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25DD0-95C0-1983-0CF7-B9C3D137A4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3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F256-C93A-E96C-6B1A-656B1A878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en-US" sz="4000"/>
              <a:t>The REALTOR</a:t>
            </a:r>
            <a:r>
              <a:rPr lang="en-US" sz="4000" baseline="30000"/>
              <a:t>®</a:t>
            </a:r>
            <a:r>
              <a:rPr lang="en-US" sz="4000"/>
              <a:t> PARTY of CA At Work: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1CF25B-B854-85CE-8724-654ED76505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38200" y="2220119"/>
            <a:ext cx="5181600" cy="356235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073B-EB6E-9DB4-986C-2CD2D0C5B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952" y="2220119"/>
            <a:ext cx="5047488" cy="3956844"/>
          </a:xfrm>
        </p:spPr>
        <p:txBody>
          <a:bodyPr>
            <a:normAutofit/>
          </a:bodyPr>
          <a:lstStyle/>
          <a:p>
            <a:r>
              <a:rPr lang="en-US" sz="2400">
                <a:latin typeface="Century Gothic" panose="020B0502020202020204" pitchFamily="34" charset="0"/>
              </a:rPr>
              <a:t>Advances Home ownership</a:t>
            </a:r>
          </a:p>
          <a:p>
            <a:r>
              <a:rPr lang="en-US" sz="2400">
                <a:latin typeface="Century Gothic" panose="020B0502020202020204" pitchFamily="34" charset="0"/>
              </a:rPr>
              <a:t>Protects homeownership</a:t>
            </a:r>
            <a:endParaRPr lang="en-US" sz="2400">
              <a:latin typeface="Century Gothic" panose="020B0502020202020204" pitchFamily="34" charset="0"/>
              <a:cs typeface="Arial"/>
            </a:endParaRPr>
          </a:p>
          <a:p>
            <a:r>
              <a:rPr lang="en-US" sz="2400">
                <a:latin typeface="Century Gothic" panose="020B0502020202020204" pitchFamily="34" charset="0"/>
              </a:rPr>
              <a:t>Builds stronger communities</a:t>
            </a:r>
          </a:p>
          <a:p>
            <a:r>
              <a:rPr lang="en-US" sz="2400">
                <a:latin typeface="Century Gothic" panose="020B0502020202020204" pitchFamily="34" charset="0"/>
              </a:rPr>
              <a:t>Safeguards your business</a:t>
            </a:r>
            <a:endParaRPr lang="en-US" sz="240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07A2CD-31CE-FFCE-61F1-9D4D1A46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7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F79DF-6031-7174-D2A7-8187D9128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01" y="272121"/>
            <a:ext cx="11018520" cy="816015"/>
          </a:xfrm>
        </p:spPr>
        <p:txBody>
          <a:bodyPr anchor="b">
            <a:normAutofit/>
          </a:bodyPr>
          <a:lstStyle/>
          <a:p>
            <a:r>
              <a:rPr lang="en-US" sz="4000" b="0" i="0">
                <a:latin typeface="Century Gothic" panose="020B0502020202020204" pitchFamily="34" charset="0"/>
              </a:rPr>
              <a:t>Legislative Successes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795B56-F7F2-DFC1-96D2-1CF425D0E59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2434" y="1380743"/>
            <a:ext cx="8843059" cy="4441323"/>
          </a:xfrm>
          <a:prstGeom prst="rect">
            <a:avLst/>
          </a:prstGeom>
          <a:solidFill>
            <a:schemeClr val="bg1"/>
          </a:solidFill>
        </p:spPr>
        <p:txBody>
          <a:bodyPr vert="horz" lIns="182880" tIns="274320" rIns="2286000" bIns="274320" rtlCol="0" anchor="ctr" anchorCtr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defTabSz="914400">
              <a:lnSpc>
                <a:spcPct val="100000"/>
              </a:lnSpc>
              <a:buClr>
                <a:srgbClr val="722A80"/>
              </a:buClr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AB 2992 (Nguyen) – </a:t>
            </a:r>
            <a:r>
              <a:rPr lang="en-US" b="1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SIGNED</a:t>
            </a:r>
            <a:br>
              <a:rPr lang="en-US">
                <a:solidFill>
                  <a:srgbClr val="00B05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Mandates buyer-broker representation agreements for all Real Estate licensees in California.</a:t>
            </a:r>
          </a:p>
          <a:p>
            <a:pPr marL="114300" indent="0" defTabSz="914400">
              <a:lnSpc>
                <a:spcPct val="100000"/>
              </a:lnSpc>
              <a:buClr>
                <a:srgbClr val="722A80"/>
              </a:buClr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SB 684 (Caballero) – </a:t>
            </a:r>
            <a:r>
              <a:rPr lang="en-US" b="1">
                <a:solidFill>
                  <a:srgbClr val="00B050"/>
                </a:solidFill>
                <a:latin typeface="Century Gothic" panose="020B0502020202020204" pitchFamily="34" charset="0"/>
                <a:cs typeface="Arial"/>
              </a:rPr>
              <a:t>SIGNED</a:t>
            </a:r>
            <a:br>
              <a:rPr lang="en-US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Streamlines the approval process for development projects of single-family subdivisions.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14300" indent="0" defTabSz="914400">
              <a:lnSpc>
                <a:spcPct val="100000"/>
              </a:lnSpc>
              <a:buClr>
                <a:srgbClr val="722A80"/>
              </a:buClr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SB 1103 (Menjivar) – </a:t>
            </a:r>
            <a:r>
              <a:rPr lang="en-US" b="1">
                <a:solidFill>
                  <a:srgbClr val="00B050"/>
                </a:solidFill>
                <a:latin typeface="Century Gothic" panose="020B0502020202020204" pitchFamily="34" charset="0"/>
                <a:cs typeface="Arial"/>
              </a:rPr>
              <a:t>SIGNED</a:t>
            </a:r>
            <a:br>
              <a:rPr lang="en-US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Requires notice of specified rent increases to leases of commercial real property.</a:t>
            </a:r>
          </a:p>
          <a:p>
            <a:pPr marL="114300" indent="0" defTabSz="914400">
              <a:lnSpc>
                <a:spcPct val="100000"/>
              </a:lnSpc>
              <a:buClr>
                <a:srgbClr val="722A80"/>
              </a:buClr>
              <a:buNone/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AB 2493 (Pellerin) –  </a:t>
            </a:r>
            <a:r>
              <a:rPr lang="en-US" b="1">
                <a:solidFill>
                  <a:srgbClr val="00B050"/>
                </a:solidFill>
                <a:latin typeface="Century Gothic" panose="020B0502020202020204" pitchFamily="34" charset="0"/>
                <a:cs typeface="Arial"/>
              </a:rPr>
              <a:t>SIGNED</a:t>
            </a:r>
            <a:br>
              <a:rPr lang="en-US">
                <a:solidFill>
                  <a:srgbClr val="00B050"/>
                </a:solidFill>
                <a:latin typeface="Century Gothic" panose="020B0502020202020204" pitchFamily="34" charset="0"/>
                <a:cs typeface="Arial"/>
              </a:rPr>
            </a:br>
            <a:r>
              <a:rPr lang="en-US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Regulates the circumstances in which landlords can charge an application screening fee.</a:t>
            </a:r>
          </a:p>
        </p:txBody>
      </p:sp>
      <p:pic>
        <p:nvPicPr>
          <p:cNvPr id="6" name="Picture 5" descr="Man signing a document">
            <a:extLst>
              <a:ext uri="{FF2B5EF4-FFF2-40B4-BE49-F238E27FC236}">
                <a16:creationId xmlns:a16="http://schemas.microsoft.com/office/drawing/2014/main" id="{23F41818-3F9C-55DA-F5F8-3B63AD4432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9656" y="445741"/>
            <a:ext cx="4114444" cy="42767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A8C844-3EF1-182D-A45D-25339AADE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022" y="6106160"/>
            <a:ext cx="970827" cy="5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B6A1D0A-6EDB-058C-0C9C-73E3D850692A}"/>
              </a:ext>
            </a:extLst>
          </p:cNvPr>
          <p:cNvSpPr txBox="1"/>
          <p:nvPr/>
        </p:nvSpPr>
        <p:spPr>
          <a:xfrm>
            <a:off x="637233" y="666576"/>
            <a:ext cx="10515600" cy="768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000" b="0" i="0">
                <a:solidFill>
                  <a:schemeClr val="tx2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The REALTOR</a:t>
            </a:r>
            <a:r>
              <a:rPr lang="en-US" baseline="30000"/>
              <a:t>®</a:t>
            </a:r>
            <a:r>
              <a:rPr lang="en-US"/>
              <a:t> Party of CA at work:</a:t>
            </a:r>
          </a:p>
        </p:txBody>
      </p:sp>
      <p:pic>
        <p:nvPicPr>
          <p:cNvPr id="16" name="Picture 15" descr="Houses in a village">
            <a:extLst>
              <a:ext uri="{FF2B5EF4-FFF2-40B4-BE49-F238E27FC236}">
                <a16:creationId xmlns:a16="http://schemas.microsoft.com/office/drawing/2014/main" id="{B94920E6-5CED-9FBA-9D8D-B5539D19E1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863" y="1718506"/>
            <a:ext cx="4094532" cy="385729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65B433-C9AF-E32E-47F5-3D75B2A7C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339" y="1825625"/>
            <a:ext cx="4800600" cy="3750175"/>
          </a:xfrm>
        </p:spPr>
        <p:txBody>
          <a:bodyPr/>
          <a:lstStyle/>
          <a:p>
            <a:r>
              <a:rPr lang="en-US"/>
              <a:t>Preserves Mortgage Interest Deduction</a:t>
            </a:r>
          </a:p>
          <a:p>
            <a:r>
              <a:rPr lang="en-US"/>
              <a:t>Prevent Statewide Service Tax</a:t>
            </a:r>
          </a:p>
          <a:p>
            <a:r>
              <a:rPr lang="en-US"/>
              <a:t>Protects Independent contractor status</a:t>
            </a:r>
          </a:p>
          <a:p>
            <a:r>
              <a:rPr lang="en-US"/>
              <a:t>Fights Rent Control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90588-FC5A-F4AC-EB7B-16191B169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1105" y="6313012"/>
            <a:ext cx="857397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6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ALTOR Party">
      <a:dk1>
        <a:srgbClr val="000000"/>
      </a:dk1>
      <a:lt1>
        <a:srgbClr val="FFFFFF"/>
      </a:lt1>
      <a:dk2>
        <a:srgbClr val="3C3C98"/>
      </a:dk2>
      <a:lt2>
        <a:srgbClr val="EAE5EB"/>
      </a:lt2>
      <a:accent1>
        <a:srgbClr val="803493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EALTOR Party">
      <a:dk1>
        <a:srgbClr val="000000"/>
      </a:dk1>
      <a:lt1>
        <a:srgbClr val="FFFFFF"/>
      </a:lt1>
      <a:dk2>
        <a:srgbClr val="3C3C98"/>
      </a:dk2>
      <a:lt2>
        <a:srgbClr val="EAE5EB"/>
      </a:lt2>
      <a:accent1>
        <a:srgbClr val="803493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REALTOR Party">
      <a:dk1>
        <a:srgbClr val="000000"/>
      </a:dk1>
      <a:lt1>
        <a:srgbClr val="FFFFFF"/>
      </a:lt1>
      <a:dk2>
        <a:srgbClr val="3C3C98"/>
      </a:dk2>
      <a:lt2>
        <a:srgbClr val="EAE5EB"/>
      </a:lt2>
      <a:accent1>
        <a:srgbClr val="803493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1753963ACA3F428ADF4A9D84B65DFF" ma:contentTypeVersion="" ma:contentTypeDescription="Create a new document." ma:contentTypeScope="" ma:versionID="13b39b11e2902f36f17949cf907cd80d">
  <xsd:schema xmlns:xsd="http://www.w3.org/2001/XMLSchema" xmlns:xs="http://www.w3.org/2001/XMLSchema" xmlns:p="http://schemas.microsoft.com/office/2006/metadata/properties" xmlns:ns2="05ae1422-d464-438b-a558-ba2fb627e429" targetNamespace="http://schemas.microsoft.com/office/2006/metadata/properties" ma:root="true" ma:fieldsID="d486c5e0ab8a0101166b3f6f22dfb139" ns2:_="">
    <xsd:import namespace="05ae1422-d464-438b-a558-ba2fb627e42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ae1422-d464-438b-a558-ba2fb627e4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5ae1422-d464-438b-a558-ba2fb627e42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58A59F7-27CB-4946-9ABF-273DF0A9C8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86ADAE-6146-4125-A816-839920C42B8D}"/>
</file>

<file path=customXml/itemProps3.xml><?xml version="1.0" encoding="utf-8"?>
<ds:datastoreItem xmlns:ds="http://schemas.openxmlformats.org/officeDocument/2006/customXml" ds:itemID="{996C1D02-E30F-4120-9461-B36BC4E7A0BB}">
  <ds:schemaRefs>
    <ds:schemaRef ds:uri="5fdadc34-e467-427a-9c59-99f1a8407a97"/>
    <ds:schemaRef ds:uri="80d8b3a5-8a01-468e-8fab-3dd786923e8e"/>
    <ds:schemaRef ds:uri="cfa02ce8-960b-457d-9117-3609c5cdfb97"/>
    <ds:schemaRef ds:uri="d19a8949-c7ca-4a8b-b8f3-7b5152c00db4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11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Custom Design</vt:lpstr>
      <vt:lpstr>2_Custom Design</vt:lpstr>
      <vt:lpstr>WELCOME TO THE REALTOR® PARTY OF CALIFORNIA (RPC)</vt:lpstr>
      <vt:lpstr>YOUR VOICE FOR ADVOCACY</vt:lpstr>
      <vt:lpstr>PowerPoint Presentation</vt:lpstr>
      <vt:lpstr>PowerPoint Presentation</vt:lpstr>
      <vt:lpstr>PowerPoint Presentation</vt:lpstr>
      <vt:lpstr>The REALTOR® PARTY OF CA is about…</vt:lpstr>
      <vt:lpstr>The REALTOR® PARTY of CA At Work:</vt:lpstr>
      <vt:lpstr>Legislative Successes</vt:lpstr>
      <vt:lpstr>PowerPoint Presentation</vt:lpstr>
      <vt:lpstr>PowerPoint Presentation</vt:lpstr>
      <vt:lpstr>Prop 33 – C.A.R. OPPOSED - FAILED</vt:lpstr>
      <vt:lpstr>PowerPoint Presentation</vt:lpstr>
      <vt:lpstr>PowerPoint Presentation</vt:lpstr>
      <vt:lpstr>PowerPoint Presentation</vt:lpstr>
      <vt:lpstr>PowerPoint Presentation</vt:lpstr>
      <vt:lpstr>HAVE INFLUENCE Invest in REALTOR® Action Fund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Erickson Raif</dc:creator>
  <cp:revision>1</cp:revision>
  <dcterms:created xsi:type="dcterms:W3CDTF">2022-06-07T23:44:06Z</dcterms:created>
  <dcterms:modified xsi:type="dcterms:W3CDTF">2025-02-11T20:37:25Z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0x010100AB1753963ACA3F428ADF4A9D84B65DFF</vt:lpwstr>
  </property>
  <property fmtid="{D5CDD505-2E9C-101B-9397-08002B2CF9AE}" pid="3" name="Order">
    <vt:r8>45000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